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tags/tag1.xml" ContentType="application/vnd.openxmlformats-officedocument.presentationml.tags+xml"/>
  <Override PartName="/ppt/notesSlides/notesSlide5.xml" ContentType="application/vnd.openxmlformats-officedocument.presentationml.notesSlide+xml"/>
  <Override PartName="/ppt/tags/tag2.xml" ContentType="application/vnd.openxmlformats-officedocument.presentationml.tags+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diagrams/data3.xml" ContentType="application/vnd.openxmlformats-officedocument.drawingml.diagramData+xml"/>
  <Override PartName="/ppt/diagrams/layout20.xml" ContentType="application/vnd.openxmlformats-officedocument.drawingml.diagramLayout+xml"/>
  <Override PartName="/ppt/diagrams/quickStyle20.xml" ContentType="application/vnd.openxmlformats-officedocument.drawingml.diagramStyle+xml"/>
  <Override PartName="/ppt/diagrams/colors20.xml" ContentType="application/vnd.openxmlformats-officedocument.drawingml.diagramColor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50"/>
  </p:notesMasterIdLst>
  <p:sldIdLst>
    <p:sldId id="256" r:id="rId2"/>
    <p:sldId id="305" r:id="rId3"/>
    <p:sldId id="257" r:id="rId4"/>
    <p:sldId id="258" r:id="rId5"/>
    <p:sldId id="259" r:id="rId6"/>
    <p:sldId id="260" r:id="rId7"/>
    <p:sldId id="306" r:id="rId8"/>
    <p:sldId id="261" r:id="rId9"/>
    <p:sldId id="262" r:id="rId10"/>
    <p:sldId id="296" r:id="rId11"/>
    <p:sldId id="263" r:id="rId12"/>
    <p:sldId id="264" r:id="rId13"/>
    <p:sldId id="265" r:id="rId14"/>
    <p:sldId id="266" r:id="rId15"/>
    <p:sldId id="297" r:id="rId16"/>
    <p:sldId id="267" r:id="rId17"/>
    <p:sldId id="268" r:id="rId18"/>
    <p:sldId id="269" r:id="rId19"/>
    <p:sldId id="270" r:id="rId20"/>
    <p:sldId id="303" r:id="rId21"/>
    <p:sldId id="271" r:id="rId22"/>
    <p:sldId id="298" r:id="rId23"/>
    <p:sldId id="272" r:id="rId24"/>
    <p:sldId id="273" r:id="rId25"/>
    <p:sldId id="274" r:id="rId26"/>
    <p:sldId id="275" r:id="rId27"/>
    <p:sldId id="276" r:id="rId28"/>
    <p:sldId id="299" r:id="rId29"/>
    <p:sldId id="277" r:id="rId30"/>
    <p:sldId id="278" r:id="rId31"/>
    <p:sldId id="279" r:id="rId32"/>
    <p:sldId id="280" r:id="rId33"/>
    <p:sldId id="300" r:id="rId34"/>
    <p:sldId id="281" r:id="rId35"/>
    <p:sldId id="282" r:id="rId36"/>
    <p:sldId id="283" r:id="rId37"/>
    <p:sldId id="284" r:id="rId38"/>
    <p:sldId id="304" r:id="rId39"/>
    <p:sldId id="285" r:id="rId40"/>
    <p:sldId id="286" r:id="rId41"/>
    <p:sldId id="301" r:id="rId42"/>
    <p:sldId id="288" r:id="rId43"/>
    <p:sldId id="289" r:id="rId44"/>
    <p:sldId id="290" r:id="rId45"/>
    <p:sldId id="291" r:id="rId46"/>
    <p:sldId id="292" r:id="rId47"/>
    <p:sldId id="293" r:id="rId48"/>
    <p:sldId id="302" r:id="rId49"/>
  </p:sldIdLst>
  <p:sldSz cx="9144000" cy="5143500" type="screen16x9"/>
  <p:notesSz cx="7007225" cy="928846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463" autoAdjust="0"/>
    <p:restoredTop sz="89594" autoAdjust="0"/>
  </p:normalViewPr>
  <p:slideViewPr>
    <p:cSldViewPr>
      <p:cViewPr varScale="1">
        <p:scale>
          <a:sx n="107" d="100"/>
          <a:sy n="107" d="100"/>
        </p:scale>
        <p:origin x="120" y="468"/>
      </p:cViewPr>
      <p:guideLst>
        <p:guide orient="horz" pos="162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notesMaster" Target="notesMasters/notes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s>
</file>

<file path=ppt/diagrams/_rels/data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image" Target="../media/image2.pn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DA55F80-3516-474C-BD04-193BF049FBF4}" type="doc">
      <dgm:prSet loTypeId="urn:microsoft.com/office/officeart/2005/8/layout/target2" loCatId="relationship" qsTypeId="urn:microsoft.com/office/officeart/2005/8/quickstyle/simple5" qsCatId="simple" csTypeId="urn:microsoft.com/office/officeart/2005/8/colors/accent1_2" csCatId="accent1" phldr="1"/>
      <dgm:spPr/>
      <dgm:t>
        <a:bodyPr/>
        <a:lstStyle/>
        <a:p>
          <a:endParaRPr lang="en-US"/>
        </a:p>
      </dgm:t>
    </dgm:pt>
    <dgm:pt modelId="{C5E65298-45BA-4BCF-8635-40B5FEAAFECD}">
      <dgm:prSet phldrT="[Text]"/>
      <dgm:spPr/>
      <dgm:t>
        <a:bodyPr/>
        <a:lstStyle/>
        <a:p>
          <a:r>
            <a:rPr lang="en-US" dirty="0"/>
            <a:t>Rational Numbers – </a:t>
          </a:r>
          <a:r>
            <a:rPr lang="en-US" dirty="0">
              <a:solidFill>
                <a:srgbClr val="FFFF00"/>
              </a:solidFill>
            </a:rPr>
            <a:t>Can be written as fractions</a:t>
          </a:r>
        </a:p>
      </dgm:t>
    </dgm:pt>
    <dgm:pt modelId="{4F4CEC4F-8E37-4110-BA62-16C73C449960}" type="parTrans" cxnId="{5906CD0B-2C7B-4175-A682-90D846D3DD0D}">
      <dgm:prSet/>
      <dgm:spPr/>
      <dgm:t>
        <a:bodyPr/>
        <a:lstStyle/>
        <a:p>
          <a:endParaRPr lang="en-US"/>
        </a:p>
      </dgm:t>
    </dgm:pt>
    <dgm:pt modelId="{608DA227-F43C-466F-A563-19B406E8BB86}" type="sibTrans" cxnId="{5906CD0B-2C7B-4175-A682-90D846D3DD0D}">
      <dgm:prSet/>
      <dgm:spPr/>
      <dgm:t>
        <a:bodyPr/>
        <a:lstStyle/>
        <a:p>
          <a:endParaRPr lang="en-US"/>
        </a:p>
      </dgm:t>
    </dgm:pt>
    <dgm:pt modelId="{8B30E453-7560-483B-8F06-AAA050772B3A}">
      <dgm:prSet phldrT="[Text]">
        <dgm:style>
          <a:lnRef idx="1">
            <a:schemeClr val="accent4"/>
          </a:lnRef>
          <a:fillRef idx="2">
            <a:schemeClr val="accent4"/>
          </a:fillRef>
          <a:effectRef idx="1">
            <a:schemeClr val="accent4"/>
          </a:effectRef>
          <a:fontRef idx="minor">
            <a:schemeClr val="dk1"/>
          </a:fontRef>
        </dgm:style>
      </dgm:prSet>
      <dgm:spPr/>
      <dgm:t>
        <a:bodyPr/>
        <a:lstStyle/>
        <a:p>
          <a:r>
            <a:rPr lang="en-US" dirty="0"/>
            <a:t>Integers – </a:t>
          </a:r>
          <a:r>
            <a:rPr lang="en-US" dirty="0">
              <a:solidFill>
                <a:srgbClr val="0070C0"/>
              </a:solidFill>
            </a:rPr>
            <a:t>No decimals</a:t>
          </a:r>
        </a:p>
      </dgm:t>
    </dgm:pt>
    <dgm:pt modelId="{3B30E215-821C-4031-9B63-2A362CCEEFDD}" type="parTrans" cxnId="{C9BF78EA-BA12-4D8C-82FA-F57D5EC7799F}">
      <dgm:prSet/>
      <dgm:spPr/>
      <dgm:t>
        <a:bodyPr/>
        <a:lstStyle/>
        <a:p>
          <a:endParaRPr lang="en-US"/>
        </a:p>
      </dgm:t>
    </dgm:pt>
    <dgm:pt modelId="{430F1A6E-D2FC-4220-84C8-339B5465CF04}" type="sibTrans" cxnId="{C9BF78EA-BA12-4D8C-82FA-F57D5EC7799F}">
      <dgm:prSet/>
      <dgm:spPr/>
      <dgm:t>
        <a:bodyPr/>
        <a:lstStyle/>
        <a:p>
          <a:endParaRPr lang="en-US"/>
        </a:p>
      </dgm:t>
    </dgm:pt>
    <dgm:pt modelId="{BA875C7E-5827-4DC9-A0DE-58E2A8369DFB}">
      <dgm:prSet phldrT="[Text]">
        <dgm:style>
          <a:lnRef idx="1">
            <a:schemeClr val="accent5"/>
          </a:lnRef>
          <a:fillRef idx="3">
            <a:schemeClr val="accent5"/>
          </a:fillRef>
          <a:effectRef idx="2">
            <a:schemeClr val="accent5"/>
          </a:effectRef>
          <a:fontRef idx="minor">
            <a:schemeClr val="lt1"/>
          </a:fontRef>
        </dgm:style>
      </dgm:prSet>
      <dgm:spPr/>
      <dgm:t>
        <a:bodyPr/>
        <a:lstStyle/>
        <a:p>
          <a:r>
            <a:rPr lang="en-US" dirty="0"/>
            <a:t>Whole Numbers – </a:t>
          </a:r>
          <a:r>
            <a:rPr lang="en-US" dirty="0">
              <a:solidFill>
                <a:srgbClr val="FFFF00"/>
              </a:solidFill>
            </a:rPr>
            <a:t>Non-negative</a:t>
          </a:r>
        </a:p>
      </dgm:t>
    </dgm:pt>
    <dgm:pt modelId="{9F352259-FBA7-4BC1-93F7-56807281E192}" type="parTrans" cxnId="{2712F24C-1F6D-4463-A5F0-410AC3F8A838}">
      <dgm:prSet/>
      <dgm:spPr/>
      <dgm:t>
        <a:bodyPr/>
        <a:lstStyle/>
        <a:p>
          <a:endParaRPr lang="en-US"/>
        </a:p>
      </dgm:t>
    </dgm:pt>
    <dgm:pt modelId="{2E2E400F-3557-451F-A065-A8329BCB45B5}" type="sibTrans" cxnId="{2712F24C-1F6D-4463-A5F0-410AC3F8A838}">
      <dgm:prSet/>
      <dgm:spPr/>
      <dgm:t>
        <a:bodyPr/>
        <a:lstStyle/>
        <a:p>
          <a:endParaRPr lang="en-US"/>
        </a:p>
      </dgm:t>
    </dgm:pt>
    <dgm:pt modelId="{3057AE8A-2AD9-4CB3-A7FB-E81EEAD1C919}">
      <dgm:prSet phldrT="[Text]"/>
      <dgm:spPr/>
      <dgm:t>
        <a:bodyPr/>
        <a:lstStyle/>
        <a:p>
          <a:r>
            <a:rPr lang="en-US" dirty="0"/>
            <a:t>½ = 0.5</a:t>
          </a:r>
        </a:p>
      </dgm:t>
    </dgm:pt>
    <dgm:pt modelId="{42803BC6-5BA3-4BCD-8577-F762622BA0AF}" type="parTrans" cxnId="{E993C577-4831-48B6-A13E-EA6BB4CAADE1}">
      <dgm:prSet/>
      <dgm:spPr/>
      <dgm:t>
        <a:bodyPr/>
        <a:lstStyle/>
        <a:p>
          <a:endParaRPr lang="en-US"/>
        </a:p>
      </dgm:t>
    </dgm:pt>
    <dgm:pt modelId="{D30AF09E-00EB-4C1D-B953-7AD02558DCA3}" type="sibTrans" cxnId="{E993C577-4831-48B6-A13E-EA6BB4CAADE1}">
      <dgm:prSet/>
      <dgm:spPr/>
      <dgm:t>
        <a:bodyPr/>
        <a:lstStyle/>
        <a:p>
          <a:endParaRPr lang="en-US"/>
        </a:p>
      </dgm:t>
    </dgm:pt>
    <dgm:pt modelId="{DEBF9282-6312-449A-8B6C-1BCBB7B72E5D}">
      <dgm:prSet phldrT="[Text]"/>
      <dgm:spPr/>
      <dgm:t>
        <a:bodyPr/>
        <a:lstStyle/>
        <a:p>
          <a:r>
            <a:rPr lang="en-US" dirty="0"/>
            <a:t>2/3 = .666…</a:t>
          </a:r>
        </a:p>
      </dgm:t>
    </dgm:pt>
    <dgm:pt modelId="{A79B7773-C01A-48C1-9E28-E79233B0B187}" type="parTrans" cxnId="{222F08E4-C895-4338-A454-192D53DA5A44}">
      <dgm:prSet/>
      <dgm:spPr/>
      <dgm:t>
        <a:bodyPr/>
        <a:lstStyle/>
        <a:p>
          <a:endParaRPr lang="en-US"/>
        </a:p>
      </dgm:t>
    </dgm:pt>
    <dgm:pt modelId="{D7EFAEAE-E87B-40C4-9D0F-4F1281F1230C}" type="sibTrans" cxnId="{222F08E4-C895-4338-A454-192D53DA5A44}">
      <dgm:prSet/>
      <dgm:spPr/>
      <dgm:t>
        <a:bodyPr/>
        <a:lstStyle/>
        <a:p>
          <a:endParaRPr lang="en-US"/>
        </a:p>
      </dgm:t>
    </dgm:pt>
    <dgm:pt modelId="{EEE7DC90-98E5-4FCD-99D5-00FD996E644D}">
      <dgm:prSet phldrT="[Text]"/>
      <dgm:spPr/>
      <dgm:t>
        <a:bodyPr/>
        <a:lstStyle/>
        <a:p>
          <a:r>
            <a:rPr lang="en-US" dirty="0"/>
            <a:t>-3</a:t>
          </a:r>
        </a:p>
      </dgm:t>
    </dgm:pt>
    <dgm:pt modelId="{08EBC46B-4AC9-4086-9AB1-5223154196BF}" type="parTrans" cxnId="{3D536C51-1BC3-495C-8B56-EC0E4A7E5272}">
      <dgm:prSet/>
      <dgm:spPr/>
      <dgm:t>
        <a:bodyPr/>
        <a:lstStyle/>
        <a:p>
          <a:endParaRPr lang="en-US"/>
        </a:p>
      </dgm:t>
    </dgm:pt>
    <dgm:pt modelId="{CFECC0A7-E9A6-4277-835D-AE9EA2C10F6C}" type="sibTrans" cxnId="{3D536C51-1BC3-495C-8B56-EC0E4A7E5272}">
      <dgm:prSet/>
      <dgm:spPr/>
      <dgm:t>
        <a:bodyPr/>
        <a:lstStyle/>
        <a:p>
          <a:endParaRPr lang="en-US"/>
        </a:p>
      </dgm:t>
    </dgm:pt>
    <dgm:pt modelId="{E3D6E36C-FF88-44E6-B1FD-0C5EB4219A88}">
      <dgm:prSet phldrT="[Text]"/>
      <dgm:spPr/>
      <dgm:t>
        <a:bodyPr/>
        <a:lstStyle/>
        <a:p>
          <a:r>
            <a:rPr lang="en-US" dirty="0"/>
            <a:t>5</a:t>
          </a:r>
        </a:p>
      </dgm:t>
    </dgm:pt>
    <dgm:pt modelId="{277456CA-5F78-4BE9-9D69-E38CB5816D84}" type="parTrans" cxnId="{46880359-A71C-4330-984F-94FC385E3AEB}">
      <dgm:prSet/>
      <dgm:spPr/>
      <dgm:t>
        <a:bodyPr/>
        <a:lstStyle/>
        <a:p>
          <a:endParaRPr lang="en-US"/>
        </a:p>
      </dgm:t>
    </dgm:pt>
    <dgm:pt modelId="{47FDA427-0413-4908-84DD-A225E46E0245}" type="sibTrans" cxnId="{46880359-A71C-4330-984F-94FC385E3AEB}">
      <dgm:prSet/>
      <dgm:spPr/>
      <dgm:t>
        <a:bodyPr/>
        <a:lstStyle/>
        <a:p>
          <a:endParaRPr lang="en-US"/>
        </a:p>
      </dgm:t>
    </dgm:pt>
    <dgm:pt modelId="{7A65D8B3-969F-4E2C-872D-C8A88543F9A8}">
      <dgm:prSet phldrT="[Text]"/>
      <dgm:spPr/>
      <dgm:t>
        <a:bodyPr/>
        <a:lstStyle/>
        <a:p>
          <a:r>
            <a:rPr lang="en-US"/>
            <a:t>0</a:t>
          </a:r>
          <a:endParaRPr lang="en-US" dirty="0"/>
        </a:p>
      </dgm:t>
    </dgm:pt>
    <dgm:pt modelId="{7F668778-FB7E-4066-B86B-26FEC1CC0A80}" type="parTrans" cxnId="{9E6B92F8-D78B-48A8-B9A1-F0E2C08FBD57}">
      <dgm:prSet/>
      <dgm:spPr/>
      <dgm:t>
        <a:bodyPr/>
        <a:lstStyle/>
        <a:p>
          <a:endParaRPr lang="en-US"/>
        </a:p>
      </dgm:t>
    </dgm:pt>
    <dgm:pt modelId="{83E435D1-596D-4046-BCC6-A2BB4C56C8A4}" type="sibTrans" cxnId="{9E6B92F8-D78B-48A8-B9A1-F0E2C08FBD57}">
      <dgm:prSet/>
      <dgm:spPr/>
      <dgm:t>
        <a:bodyPr/>
        <a:lstStyle/>
        <a:p>
          <a:endParaRPr lang="en-US"/>
        </a:p>
      </dgm:t>
    </dgm:pt>
    <dgm:pt modelId="{C46D47F7-6C51-4834-9B61-55CACA45FB06}">
      <dgm:prSet phldrT="[Text]"/>
      <dgm:spPr/>
      <dgm:t>
        <a:bodyPr/>
        <a:lstStyle/>
        <a:p>
          <a:r>
            <a:rPr lang="en-US" dirty="0"/>
            <a:t>0</a:t>
          </a:r>
        </a:p>
      </dgm:t>
    </dgm:pt>
    <dgm:pt modelId="{83014DAF-FA9D-4262-8752-3000E875FEEB}" type="parTrans" cxnId="{4E5E45E4-FD18-49DA-8445-294FFE0BAAFA}">
      <dgm:prSet/>
      <dgm:spPr/>
      <dgm:t>
        <a:bodyPr/>
        <a:lstStyle/>
        <a:p>
          <a:endParaRPr lang="en-US"/>
        </a:p>
      </dgm:t>
    </dgm:pt>
    <dgm:pt modelId="{A216547D-B44D-4FE1-8760-06DC12025252}" type="sibTrans" cxnId="{4E5E45E4-FD18-49DA-8445-294FFE0BAAFA}">
      <dgm:prSet/>
      <dgm:spPr/>
      <dgm:t>
        <a:bodyPr/>
        <a:lstStyle/>
        <a:p>
          <a:endParaRPr lang="en-US"/>
        </a:p>
      </dgm:t>
    </dgm:pt>
    <dgm:pt modelId="{48D7470F-6792-47DC-BD19-8648CF0B7D95}">
      <dgm:prSet phldrT="[Text]"/>
      <dgm:spPr/>
      <dgm:t>
        <a:bodyPr/>
        <a:lstStyle/>
        <a:p>
          <a:r>
            <a:rPr lang="en-US" dirty="0"/>
            <a:t>1</a:t>
          </a:r>
        </a:p>
      </dgm:t>
    </dgm:pt>
    <dgm:pt modelId="{1C9BD2DB-5441-4860-890D-E71EC6B5EA23}" type="parTrans" cxnId="{87957425-2CB8-40BE-BB0B-C08111318FF1}">
      <dgm:prSet/>
      <dgm:spPr/>
      <dgm:t>
        <a:bodyPr/>
        <a:lstStyle/>
        <a:p>
          <a:endParaRPr lang="en-US"/>
        </a:p>
      </dgm:t>
    </dgm:pt>
    <dgm:pt modelId="{413B05A3-48E2-4432-8685-ED0F5E971996}" type="sibTrans" cxnId="{87957425-2CB8-40BE-BB0B-C08111318FF1}">
      <dgm:prSet/>
      <dgm:spPr/>
      <dgm:t>
        <a:bodyPr/>
        <a:lstStyle/>
        <a:p>
          <a:endParaRPr lang="en-US"/>
        </a:p>
      </dgm:t>
    </dgm:pt>
    <dgm:pt modelId="{624B5E21-BE90-42C2-8DB1-6476BD33BFFB}">
      <dgm:prSet phldrT="[Text]"/>
      <dgm:spPr/>
      <dgm:t>
        <a:bodyPr/>
        <a:lstStyle/>
        <a:p>
          <a:r>
            <a:rPr lang="en-US" dirty="0"/>
            <a:t>2</a:t>
          </a:r>
        </a:p>
      </dgm:t>
    </dgm:pt>
    <dgm:pt modelId="{9FACA6A1-44C1-45D4-BEBB-01937AF93840}" type="parTrans" cxnId="{7E40232A-EAA5-499D-ADBA-4DA544E1A705}">
      <dgm:prSet/>
      <dgm:spPr/>
      <dgm:t>
        <a:bodyPr/>
        <a:lstStyle/>
        <a:p>
          <a:endParaRPr lang="en-US"/>
        </a:p>
      </dgm:t>
    </dgm:pt>
    <dgm:pt modelId="{8D977C1B-CDC5-4BE3-9346-2DCB5CE3F81D}" type="sibTrans" cxnId="{7E40232A-EAA5-499D-ADBA-4DA544E1A705}">
      <dgm:prSet/>
      <dgm:spPr/>
      <dgm:t>
        <a:bodyPr/>
        <a:lstStyle/>
        <a:p>
          <a:endParaRPr lang="en-US"/>
        </a:p>
      </dgm:t>
    </dgm:pt>
    <dgm:pt modelId="{4B81D38D-A933-44B1-92CE-E6A6F08BF259}" type="pres">
      <dgm:prSet presAssocID="{BDA55F80-3516-474C-BD04-193BF049FBF4}" presName="Name0" presStyleCnt="0">
        <dgm:presLayoutVars>
          <dgm:chMax val="3"/>
          <dgm:chPref val="1"/>
          <dgm:dir/>
          <dgm:animLvl val="lvl"/>
          <dgm:resizeHandles/>
        </dgm:presLayoutVars>
      </dgm:prSet>
      <dgm:spPr/>
    </dgm:pt>
    <dgm:pt modelId="{CD9A8062-A745-4D40-8F0B-69F67A7CF91B}" type="pres">
      <dgm:prSet presAssocID="{BDA55F80-3516-474C-BD04-193BF049FBF4}" presName="outerBox" presStyleCnt="0"/>
      <dgm:spPr/>
    </dgm:pt>
    <dgm:pt modelId="{E3537321-9D70-42A1-80B5-172311ECDBDB}" type="pres">
      <dgm:prSet presAssocID="{BDA55F80-3516-474C-BD04-193BF049FBF4}" presName="outerBoxParent" presStyleLbl="node1" presStyleIdx="0" presStyleCnt="3"/>
      <dgm:spPr/>
    </dgm:pt>
    <dgm:pt modelId="{B21E726C-4189-42B4-883B-D987982549DE}" type="pres">
      <dgm:prSet presAssocID="{BDA55F80-3516-474C-BD04-193BF049FBF4}" presName="outerBoxChildren" presStyleCnt="0"/>
      <dgm:spPr/>
    </dgm:pt>
    <dgm:pt modelId="{D6D993CF-C9FD-4F2F-B082-17AF076B7BE5}" type="pres">
      <dgm:prSet presAssocID="{3057AE8A-2AD9-4CB3-A7FB-E81EEAD1C919}" presName="oChild" presStyleLbl="fgAcc1" presStyleIdx="0" presStyleCnt="8">
        <dgm:presLayoutVars>
          <dgm:bulletEnabled val="1"/>
        </dgm:presLayoutVars>
      </dgm:prSet>
      <dgm:spPr/>
    </dgm:pt>
    <dgm:pt modelId="{A57C85F6-BA14-4DAF-A15F-08DD1A8CCEBE}" type="pres">
      <dgm:prSet presAssocID="{D30AF09E-00EB-4C1D-B953-7AD02558DCA3}" presName="outerSibTrans" presStyleCnt="0"/>
      <dgm:spPr/>
    </dgm:pt>
    <dgm:pt modelId="{8821AE8E-19CD-46CA-8DFB-E8DE54836599}" type="pres">
      <dgm:prSet presAssocID="{DEBF9282-6312-449A-8B6C-1BCBB7B72E5D}" presName="oChild" presStyleLbl="fgAcc1" presStyleIdx="1" presStyleCnt="8">
        <dgm:presLayoutVars>
          <dgm:bulletEnabled val="1"/>
        </dgm:presLayoutVars>
      </dgm:prSet>
      <dgm:spPr/>
    </dgm:pt>
    <dgm:pt modelId="{76739C4C-D546-441F-A423-4A895D8B37CD}" type="pres">
      <dgm:prSet presAssocID="{BDA55F80-3516-474C-BD04-193BF049FBF4}" presName="middleBox" presStyleCnt="0"/>
      <dgm:spPr/>
    </dgm:pt>
    <dgm:pt modelId="{716B1DA9-5566-4515-846C-C3FEF1600E9C}" type="pres">
      <dgm:prSet presAssocID="{BDA55F80-3516-474C-BD04-193BF049FBF4}" presName="middleBoxParent" presStyleLbl="node1" presStyleIdx="1" presStyleCnt="3"/>
      <dgm:spPr/>
    </dgm:pt>
    <dgm:pt modelId="{035626C3-27C9-4C50-8FF0-6F01D6D9E1F3}" type="pres">
      <dgm:prSet presAssocID="{BDA55F80-3516-474C-BD04-193BF049FBF4}" presName="middleBoxChildren" presStyleCnt="0"/>
      <dgm:spPr/>
    </dgm:pt>
    <dgm:pt modelId="{7EA4DA23-DB17-45CE-9B33-D53997F731E3}" type="pres">
      <dgm:prSet presAssocID="{EEE7DC90-98E5-4FCD-99D5-00FD996E644D}" presName="mChild" presStyleLbl="fgAcc1" presStyleIdx="2" presStyleCnt="8">
        <dgm:presLayoutVars>
          <dgm:bulletEnabled val="1"/>
        </dgm:presLayoutVars>
      </dgm:prSet>
      <dgm:spPr/>
    </dgm:pt>
    <dgm:pt modelId="{C1868593-DBFF-47DF-B4C5-1AD1D0267B7F}" type="pres">
      <dgm:prSet presAssocID="{CFECC0A7-E9A6-4277-835D-AE9EA2C10F6C}" presName="middleSibTrans" presStyleCnt="0"/>
      <dgm:spPr/>
    </dgm:pt>
    <dgm:pt modelId="{ED663FF3-9AA5-4E03-B5AB-C3F82B9EDB94}" type="pres">
      <dgm:prSet presAssocID="{7A65D8B3-969F-4E2C-872D-C8A88543F9A8}" presName="mChild" presStyleLbl="fgAcc1" presStyleIdx="3" presStyleCnt="8">
        <dgm:presLayoutVars>
          <dgm:bulletEnabled val="1"/>
        </dgm:presLayoutVars>
      </dgm:prSet>
      <dgm:spPr/>
    </dgm:pt>
    <dgm:pt modelId="{84CAD914-AFCD-4F32-B186-A52DC1CD772B}" type="pres">
      <dgm:prSet presAssocID="{83E435D1-596D-4046-BCC6-A2BB4C56C8A4}" presName="middleSibTrans" presStyleCnt="0"/>
      <dgm:spPr/>
    </dgm:pt>
    <dgm:pt modelId="{E1AE2EB8-177C-403F-B0CC-E1EE143E468D}" type="pres">
      <dgm:prSet presAssocID="{E3D6E36C-FF88-44E6-B1FD-0C5EB4219A88}" presName="mChild" presStyleLbl="fgAcc1" presStyleIdx="4" presStyleCnt="8">
        <dgm:presLayoutVars>
          <dgm:bulletEnabled val="1"/>
        </dgm:presLayoutVars>
      </dgm:prSet>
      <dgm:spPr/>
    </dgm:pt>
    <dgm:pt modelId="{5648DF86-B343-4E48-ACD3-B2A80E33ABCA}" type="pres">
      <dgm:prSet presAssocID="{BDA55F80-3516-474C-BD04-193BF049FBF4}" presName="centerBox" presStyleCnt="0"/>
      <dgm:spPr/>
    </dgm:pt>
    <dgm:pt modelId="{66642E7B-F507-4ECE-A46A-914C6FDA6F9B}" type="pres">
      <dgm:prSet presAssocID="{BDA55F80-3516-474C-BD04-193BF049FBF4}" presName="centerBoxParent" presStyleLbl="node1" presStyleIdx="2" presStyleCnt="3"/>
      <dgm:spPr/>
    </dgm:pt>
    <dgm:pt modelId="{FD3E16AB-F5A9-4E0E-AB3F-D2CE64B56399}" type="pres">
      <dgm:prSet presAssocID="{BDA55F80-3516-474C-BD04-193BF049FBF4}" presName="centerBoxChildren" presStyleCnt="0"/>
      <dgm:spPr/>
    </dgm:pt>
    <dgm:pt modelId="{3D7A25AD-17FC-4F29-8BA5-10B185B539FA}" type="pres">
      <dgm:prSet presAssocID="{C46D47F7-6C51-4834-9B61-55CACA45FB06}" presName="cChild" presStyleLbl="fgAcc1" presStyleIdx="5" presStyleCnt="8">
        <dgm:presLayoutVars>
          <dgm:bulletEnabled val="1"/>
        </dgm:presLayoutVars>
      </dgm:prSet>
      <dgm:spPr/>
    </dgm:pt>
    <dgm:pt modelId="{591567FD-F4B7-4894-A204-4312436DE2DD}" type="pres">
      <dgm:prSet presAssocID="{A216547D-B44D-4FE1-8760-06DC12025252}" presName="centerSibTrans" presStyleCnt="0"/>
      <dgm:spPr/>
    </dgm:pt>
    <dgm:pt modelId="{106984B0-A25B-4298-A167-C7D3B60C22D9}" type="pres">
      <dgm:prSet presAssocID="{48D7470F-6792-47DC-BD19-8648CF0B7D95}" presName="cChild" presStyleLbl="fgAcc1" presStyleIdx="6" presStyleCnt="8">
        <dgm:presLayoutVars>
          <dgm:bulletEnabled val="1"/>
        </dgm:presLayoutVars>
      </dgm:prSet>
      <dgm:spPr/>
    </dgm:pt>
    <dgm:pt modelId="{2A9813BA-82DD-442B-BD32-CD7891F34241}" type="pres">
      <dgm:prSet presAssocID="{413B05A3-48E2-4432-8685-ED0F5E971996}" presName="centerSibTrans" presStyleCnt="0"/>
      <dgm:spPr/>
    </dgm:pt>
    <dgm:pt modelId="{53C1D4AF-EF34-46B3-9D90-ECF670422F4C}" type="pres">
      <dgm:prSet presAssocID="{624B5E21-BE90-42C2-8DB1-6476BD33BFFB}" presName="cChild" presStyleLbl="fgAcc1" presStyleIdx="7" presStyleCnt="8">
        <dgm:presLayoutVars>
          <dgm:bulletEnabled val="1"/>
        </dgm:presLayoutVars>
      </dgm:prSet>
      <dgm:spPr/>
    </dgm:pt>
  </dgm:ptLst>
  <dgm:cxnLst>
    <dgm:cxn modelId="{5906CD0B-2C7B-4175-A682-90D846D3DD0D}" srcId="{BDA55F80-3516-474C-BD04-193BF049FBF4}" destId="{C5E65298-45BA-4BCF-8635-40B5FEAAFECD}" srcOrd="0" destOrd="0" parTransId="{4F4CEC4F-8E37-4110-BA62-16C73C449960}" sibTransId="{608DA227-F43C-466F-A563-19B406E8BB86}"/>
    <dgm:cxn modelId="{564B400D-E4FB-4E4D-B224-011EACB20DB0}" type="presOf" srcId="{7A65D8B3-969F-4E2C-872D-C8A88543F9A8}" destId="{ED663FF3-9AA5-4E03-B5AB-C3F82B9EDB94}" srcOrd="0" destOrd="0" presId="urn:microsoft.com/office/officeart/2005/8/layout/target2"/>
    <dgm:cxn modelId="{F31F500E-AC8C-4B17-8F1C-333E3E7F0EE4}" type="presOf" srcId="{E3D6E36C-FF88-44E6-B1FD-0C5EB4219A88}" destId="{E1AE2EB8-177C-403F-B0CC-E1EE143E468D}" srcOrd="0" destOrd="0" presId="urn:microsoft.com/office/officeart/2005/8/layout/target2"/>
    <dgm:cxn modelId="{87957425-2CB8-40BE-BB0B-C08111318FF1}" srcId="{BA875C7E-5827-4DC9-A0DE-58E2A8369DFB}" destId="{48D7470F-6792-47DC-BD19-8648CF0B7D95}" srcOrd="1" destOrd="0" parTransId="{1C9BD2DB-5441-4860-890D-E71EC6B5EA23}" sibTransId="{413B05A3-48E2-4432-8685-ED0F5E971996}"/>
    <dgm:cxn modelId="{7E40232A-EAA5-499D-ADBA-4DA544E1A705}" srcId="{BA875C7E-5827-4DC9-A0DE-58E2A8369DFB}" destId="{624B5E21-BE90-42C2-8DB1-6476BD33BFFB}" srcOrd="2" destOrd="0" parTransId="{9FACA6A1-44C1-45D4-BEBB-01937AF93840}" sibTransId="{8D977C1B-CDC5-4BE3-9346-2DCB5CE3F81D}"/>
    <dgm:cxn modelId="{D3D5B440-E7F0-4533-82A2-C3EB1A60053E}" type="presOf" srcId="{BA875C7E-5827-4DC9-A0DE-58E2A8369DFB}" destId="{66642E7B-F507-4ECE-A46A-914C6FDA6F9B}" srcOrd="0" destOrd="0" presId="urn:microsoft.com/office/officeart/2005/8/layout/target2"/>
    <dgm:cxn modelId="{2712F24C-1F6D-4463-A5F0-410AC3F8A838}" srcId="{BDA55F80-3516-474C-BD04-193BF049FBF4}" destId="{BA875C7E-5827-4DC9-A0DE-58E2A8369DFB}" srcOrd="2" destOrd="0" parTransId="{9F352259-FBA7-4BC1-93F7-56807281E192}" sibTransId="{2E2E400F-3557-451F-A065-A8329BCB45B5}"/>
    <dgm:cxn modelId="{3D536C51-1BC3-495C-8B56-EC0E4A7E5272}" srcId="{8B30E453-7560-483B-8F06-AAA050772B3A}" destId="{EEE7DC90-98E5-4FCD-99D5-00FD996E644D}" srcOrd="0" destOrd="0" parTransId="{08EBC46B-4AC9-4086-9AB1-5223154196BF}" sibTransId="{CFECC0A7-E9A6-4277-835D-AE9EA2C10F6C}"/>
    <dgm:cxn modelId="{46880359-A71C-4330-984F-94FC385E3AEB}" srcId="{8B30E453-7560-483B-8F06-AAA050772B3A}" destId="{E3D6E36C-FF88-44E6-B1FD-0C5EB4219A88}" srcOrd="2" destOrd="0" parTransId="{277456CA-5F78-4BE9-9D69-E38CB5816D84}" sibTransId="{47FDA427-0413-4908-84DD-A225E46E0245}"/>
    <dgm:cxn modelId="{E993C577-4831-48B6-A13E-EA6BB4CAADE1}" srcId="{C5E65298-45BA-4BCF-8635-40B5FEAAFECD}" destId="{3057AE8A-2AD9-4CB3-A7FB-E81EEAD1C919}" srcOrd="0" destOrd="0" parTransId="{42803BC6-5BA3-4BCD-8577-F762622BA0AF}" sibTransId="{D30AF09E-00EB-4C1D-B953-7AD02558DCA3}"/>
    <dgm:cxn modelId="{97236C7C-7428-4D4A-B3D8-BD83F12C0CC9}" type="presOf" srcId="{C46D47F7-6C51-4834-9B61-55CACA45FB06}" destId="{3D7A25AD-17FC-4F29-8BA5-10B185B539FA}" srcOrd="0" destOrd="0" presId="urn:microsoft.com/office/officeart/2005/8/layout/target2"/>
    <dgm:cxn modelId="{983C107F-EB08-4AC8-9AC2-CE9FB1E5520B}" type="presOf" srcId="{EEE7DC90-98E5-4FCD-99D5-00FD996E644D}" destId="{7EA4DA23-DB17-45CE-9B33-D53997F731E3}" srcOrd="0" destOrd="0" presId="urn:microsoft.com/office/officeart/2005/8/layout/target2"/>
    <dgm:cxn modelId="{B391B580-F0BB-42FF-AD7D-E0952BFBF3ED}" type="presOf" srcId="{C5E65298-45BA-4BCF-8635-40B5FEAAFECD}" destId="{E3537321-9D70-42A1-80B5-172311ECDBDB}" srcOrd="0" destOrd="0" presId="urn:microsoft.com/office/officeart/2005/8/layout/target2"/>
    <dgm:cxn modelId="{7741309A-722E-4779-B80E-52A92E40A3DF}" type="presOf" srcId="{BDA55F80-3516-474C-BD04-193BF049FBF4}" destId="{4B81D38D-A933-44B1-92CE-E6A6F08BF259}" srcOrd="0" destOrd="0" presId="urn:microsoft.com/office/officeart/2005/8/layout/target2"/>
    <dgm:cxn modelId="{DB91ADC5-DE01-47AF-9102-EB0E0D355EAC}" type="presOf" srcId="{DEBF9282-6312-449A-8B6C-1BCBB7B72E5D}" destId="{8821AE8E-19CD-46CA-8DFB-E8DE54836599}" srcOrd="0" destOrd="0" presId="urn:microsoft.com/office/officeart/2005/8/layout/target2"/>
    <dgm:cxn modelId="{715FBECC-9A8D-46D8-8521-512D9BCCAA5E}" type="presOf" srcId="{8B30E453-7560-483B-8F06-AAA050772B3A}" destId="{716B1DA9-5566-4515-846C-C3FEF1600E9C}" srcOrd="0" destOrd="0" presId="urn:microsoft.com/office/officeart/2005/8/layout/target2"/>
    <dgm:cxn modelId="{B96985E3-48EB-4DE1-A997-E6AF4F9F398F}" type="presOf" srcId="{48D7470F-6792-47DC-BD19-8648CF0B7D95}" destId="{106984B0-A25B-4298-A167-C7D3B60C22D9}" srcOrd="0" destOrd="0" presId="urn:microsoft.com/office/officeart/2005/8/layout/target2"/>
    <dgm:cxn modelId="{222F08E4-C895-4338-A454-192D53DA5A44}" srcId="{C5E65298-45BA-4BCF-8635-40B5FEAAFECD}" destId="{DEBF9282-6312-449A-8B6C-1BCBB7B72E5D}" srcOrd="1" destOrd="0" parTransId="{A79B7773-C01A-48C1-9E28-E79233B0B187}" sibTransId="{D7EFAEAE-E87B-40C4-9D0F-4F1281F1230C}"/>
    <dgm:cxn modelId="{4E5E45E4-FD18-49DA-8445-294FFE0BAAFA}" srcId="{BA875C7E-5827-4DC9-A0DE-58E2A8369DFB}" destId="{C46D47F7-6C51-4834-9B61-55CACA45FB06}" srcOrd="0" destOrd="0" parTransId="{83014DAF-FA9D-4262-8752-3000E875FEEB}" sibTransId="{A216547D-B44D-4FE1-8760-06DC12025252}"/>
    <dgm:cxn modelId="{437C03EA-0AB2-48B1-B95E-4BE42EFF8AC5}" type="presOf" srcId="{624B5E21-BE90-42C2-8DB1-6476BD33BFFB}" destId="{53C1D4AF-EF34-46B3-9D90-ECF670422F4C}" srcOrd="0" destOrd="0" presId="urn:microsoft.com/office/officeart/2005/8/layout/target2"/>
    <dgm:cxn modelId="{C9BF78EA-BA12-4D8C-82FA-F57D5EC7799F}" srcId="{BDA55F80-3516-474C-BD04-193BF049FBF4}" destId="{8B30E453-7560-483B-8F06-AAA050772B3A}" srcOrd="1" destOrd="0" parTransId="{3B30E215-821C-4031-9B63-2A362CCEEFDD}" sibTransId="{430F1A6E-D2FC-4220-84C8-339B5465CF04}"/>
    <dgm:cxn modelId="{DCEB5DEE-70DF-481D-9AEE-6E36A81FCE46}" type="presOf" srcId="{3057AE8A-2AD9-4CB3-A7FB-E81EEAD1C919}" destId="{D6D993CF-C9FD-4F2F-B082-17AF076B7BE5}" srcOrd="0" destOrd="0" presId="urn:microsoft.com/office/officeart/2005/8/layout/target2"/>
    <dgm:cxn modelId="{9E6B92F8-D78B-48A8-B9A1-F0E2C08FBD57}" srcId="{8B30E453-7560-483B-8F06-AAA050772B3A}" destId="{7A65D8B3-969F-4E2C-872D-C8A88543F9A8}" srcOrd="1" destOrd="0" parTransId="{7F668778-FB7E-4066-B86B-26FEC1CC0A80}" sibTransId="{83E435D1-596D-4046-BCC6-A2BB4C56C8A4}"/>
    <dgm:cxn modelId="{C8435FAF-A3EA-4F8A-94F8-945C3C5CE15C}" type="presParOf" srcId="{4B81D38D-A933-44B1-92CE-E6A6F08BF259}" destId="{CD9A8062-A745-4D40-8F0B-69F67A7CF91B}" srcOrd="0" destOrd="0" presId="urn:microsoft.com/office/officeart/2005/8/layout/target2"/>
    <dgm:cxn modelId="{B3E37767-E7FC-4CF4-8559-1A002AB6395C}" type="presParOf" srcId="{CD9A8062-A745-4D40-8F0B-69F67A7CF91B}" destId="{E3537321-9D70-42A1-80B5-172311ECDBDB}" srcOrd="0" destOrd="0" presId="urn:microsoft.com/office/officeart/2005/8/layout/target2"/>
    <dgm:cxn modelId="{B1EFF521-B254-4C98-865B-F53E7D9B29B0}" type="presParOf" srcId="{CD9A8062-A745-4D40-8F0B-69F67A7CF91B}" destId="{B21E726C-4189-42B4-883B-D987982549DE}" srcOrd="1" destOrd="0" presId="urn:microsoft.com/office/officeart/2005/8/layout/target2"/>
    <dgm:cxn modelId="{EC8572EC-4079-49AB-9510-1EDDEB8F33E3}" type="presParOf" srcId="{B21E726C-4189-42B4-883B-D987982549DE}" destId="{D6D993CF-C9FD-4F2F-B082-17AF076B7BE5}" srcOrd="0" destOrd="0" presId="urn:microsoft.com/office/officeart/2005/8/layout/target2"/>
    <dgm:cxn modelId="{02783E8E-FB23-4FD7-89AA-83DFA22ED928}" type="presParOf" srcId="{B21E726C-4189-42B4-883B-D987982549DE}" destId="{A57C85F6-BA14-4DAF-A15F-08DD1A8CCEBE}" srcOrd="1" destOrd="0" presId="urn:microsoft.com/office/officeart/2005/8/layout/target2"/>
    <dgm:cxn modelId="{D6139863-E312-4AFE-85C7-6753346D1386}" type="presParOf" srcId="{B21E726C-4189-42B4-883B-D987982549DE}" destId="{8821AE8E-19CD-46CA-8DFB-E8DE54836599}" srcOrd="2" destOrd="0" presId="urn:microsoft.com/office/officeart/2005/8/layout/target2"/>
    <dgm:cxn modelId="{44519E8C-8AE6-48A1-AA51-0858883FEBBA}" type="presParOf" srcId="{4B81D38D-A933-44B1-92CE-E6A6F08BF259}" destId="{76739C4C-D546-441F-A423-4A895D8B37CD}" srcOrd="1" destOrd="0" presId="urn:microsoft.com/office/officeart/2005/8/layout/target2"/>
    <dgm:cxn modelId="{8C565293-4F85-4779-B273-C0E9F6D183C1}" type="presParOf" srcId="{76739C4C-D546-441F-A423-4A895D8B37CD}" destId="{716B1DA9-5566-4515-846C-C3FEF1600E9C}" srcOrd="0" destOrd="0" presId="urn:microsoft.com/office/officeart/2005/8/layout/target2"/>
    <dgm:cxn modelId="{4E142631-B7A1-4947-8AB1-2331179E64CC}" type="presParOf" srcId="{76739C4C-D546-441F-A423-4A895D8B37CD}" destId="{035626C3-27C9-4C50-8FF0-6F01D6D9E1F3}" srcOrd="1" destOrd="0" presId="urn:microsoft.com/office/officeart/2005/8/layout/target2"/>
    <dgm:cxn modelId="{162D9704-236A-4B0F-98D6-E0DE71B9CE63}" type="presParOf" srcId="{035626C3-27C9-4C50-8FF0-6F01D6D9E1F3}" destId="{7EA4DA23-DB17-45CE-9B33-D53997F731E3}" srcOrd="0" destOrd="0" presId="urn:microsoft.com/office/officeart/2005/8/layout/target2"/>
    <dgm:cxn modelId="{292FC6D5-5F3D-43E1-B01F-5AACB22C7455}" type="presParOf" srcId="{035626C3-27C9-4C50-8FF0-6F01D6D9E1F3}" destId="{C1868593-DBFF-47DF-B4C5-1AD1D0267B7F}" srcOrd="1" destOrd="0" presId="urn:microsoft.com/office/officeart/2005/8/layout/target2"/>
    <dgm:cxn modelId="{4EF15B2C-0D6A-4D41-B3B1-BB0F61D2956D}" type="presParOf" srcId="{035626C3-27C9-4C50-8FF0-6F01D6D9E1F3}" destId="{ED663FF3-9AA5-4E03-B5AB-C3F82B9EDB94}" srcOrd="2" destOrd="0" presId="urn:microsoft.com/office/officeart/2005/8/layout/target2"/>
    <dgm:cxn modelId="{6D405F19-AECC-4E4B-B6FA-4B6730AFFA65}" type="presParOf" srcId="{035626C3-27C9-4C50-8FF0-6F01D6D9E1F3}" destId="{84CAD914-AFCD-4F32-B186-A52DC1CD772B}" srcOrd="3" destOrd="0" presId="urn:microsoft.com/office/officeart/2005/8/layout/target2"/>
    <dgm:cxn modelId="{CC5617A7-B954-4ED2-A9DC-8C608D27D235}" type="presParOf" srcId="{035626C3-27C9-4C50-8FF0-6F01D6D9E1F3}" destId="{E1AE2EB8-177C-403F-B0CC-E1EE143E468D}" srcOrd="4" destOrd="0" presId="urn:microsoft.com/office/officeart/2005/8/layout/target2"/>
    <dgm:cxn modelId="{BE95D633-39B5-4949-9A9C-4935E95A24E2}" type="presParOf" srcId="{4B81D38D-A933-44B1-92CE-E6A6F08BF259}" destId="{5648DF86-B343-4E48-ACD3-B2A80E33ABCA}" srcOrd="2" destOrd="0" presId="urn:microsoft.com/office/officeart/2005/8/layout/target2"/>
    <dgm:cxn modelId="{0DFF1DCC-B72E-45FF-8D7E-C488BE1775F0}" type="presParOf" srcId="{5648DF86-B343-4E48-ACD3-B2A80E33ABCA}" destId="{66642E7B-F507-4ECE-A46A-914C6FDA6F9B}" srcOrd="0" destOrd="0" presId="urn:microsoft.com/office/officeart/2005/8/layout/target2"/>
    <dgm:cxn modelId="{D715B160-F815-4D98-A699-14707731C5FA}" type="presParOf" srcId="{5648DF86-B343-4E48-ACD3-B2A80E33ABCA}" destId="{FD3E16AB-F5A9-4E0E-AB3F-D2CE64B56399}" srcOrd="1" destOrd="0" presId="urn:microsoft.com/office/officeart/2005/8/layout/target2"/>
    <dgm:cxn modelId="{8F4DFFD7-EB6A-4A22-9E2E-B182BA198EC9}" type="presParOf" srcId="{FD3E16AB-F5A9-4E0E-AB3F-D2CE64B56399}" destId="{3D7A25AD-17FC-4F29-8BA5-10B185B539FA}" srcOrd="0" destOrd="0" presId="urn:microsoft.com/office/officeart/2005/8/layout/target2"/>
    <dgm:cxn modelId="{08C1D38E-4C27-4421-A76C-625E3072FFB2}" type="presParOf" srcId="{FD3E16AB-F5A9-4E0E-AB3F-D2CE64B56399}" destId="{591567FD-F4B7-4894-A204-4312436DE2DD}" srcOrd="1" destOrd="0" presId="urn:microsoft.com/office/officeart/2005/8/layout/target2"/>
    <dgm:cxn modelId="{D65818B4-230F-40E0-8E34-71EC4ACD4A61}" type="presParOf" srcId="{FD3E16AB-F5A9-4E0E-AB3F-D2CE64B56399}" destId="{106984B0-A25B-4298-A167-C7D3B60C22D9}" srcOrd="2" destOrd="0" presId="urn:microsoft.com/office/officeart/2005/8/layout/target2"/>
    <dgm:cxn modelId="{D4C5C9B7-5B0E-49F7-A33B-B45FEF0FAFD6}" type="presParOf" srcId="{FD3E16AB-F5A9-4E0E-AB3F-D2CE64B56399}" destId="{2A9813BA-82DD-442B-BD32-CD7891F34241}" srcOrd="3" destOrd="0" presId="urn:microsoft.com/office/officeart/2005/8/layout/target2"/>
    <dgm:cxn modelId="{839467E0-859B-4506-BDC6-77CA67DBF83D}" type="presParOf" srcId="{FD3E16AB-F5A9-4E0E-AB3F-D2CE64B56399}" destId="{53C1D4AF-EF34-46B3-9D90-ECF670422F4C}" srcOrd="4" destOrd="0" presId="urn:microsoft.com/office/officeart/2005/8/layout/targe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996B0FC-4CD8-4A1E-B82B-8DF4D4CD16A3}" type="doc">
      <dgm:prSet loTypeId="urn:microsoft.com/office/officeart/2005/8/layout/target2" loCatId="relationship" qsTypeId="urn:microsoft.com/office/officeart/2005/8/quickstyle/simple5" qsCatId="simple" csTypeId="urn:microsoft.com/office/officeart/2005/8/colors/accent1_2" csCatId="accent1" phldr="1"/>
      <dgm:spPr/>
      <dgm:t>
        <a:bodyPr/>
        <a:lstStyle/>
        <a:p>
          <a:endParaRPr lang="en-US"/>
        </a:p>
      </dgm:t>
    </dgm:pt>
    <dgm:pt modelId="{4945EA4D-0CBD-4405-B430-C3E92CB43254}">
      <dgm:prSet phldrT="[Text]" custT="1"/>
      <dgm:spPr/>
      <dgm:t>
        <a:bodyPr/>
        <a:lstStyle/>
        <a:p>
          <a:r>
            <a:rPr lang="en-US" sz="2400" dirty="0"/>
            <a:t>Irrational Numbers – </a:t>
          </a:r>
          <a:r>
            <a:rPr lang="en-US" sz="2400" dirty="0">
              <a:solidFill>
                <a:srgbClr val="FFFF00"/>
              </a:solidFill>
            </a:rPr>
            <a:t>Cannot be written as fraction</a:t>
          </a:r>
        </a:p>
      </dgm:t>
    </dgm:pt>
    <dgm:pt modelId="{5EEB4428-3D24-4077-A083-22678F9B3424}" type="parTrans" cxnId="{3882937A-602E-4D98-B0E7-4F08D87C161A}">
      <dgm:prSet/>
      <dgm:spPr/>
      <dgm:t>
        <a:bodyPr/>
        <a:lstStyle/>
        <a:p>
          <a:endParaRPr lang="en-US"/>
        </a:p>
      </dgm:t>
    </dgm:pt>
    <dgm:pt modelId="{7EF696F9-C22A-4889-9C82-BA312B9ED4F6}" type="sibTrans" cxnId="{3882937A-602E-4D98-B0E7-4F08D87C161A}">
      <dgm:prSet/>
      <dgm:spPr/>
      <dgm:t>
        <a:bodyPr/>
        <a:lstStyle/>
        <a:p>
          <a:endParaRPr lang="en-US"/>
        </a:p>
      </dgm:t>
    </dgm:pt>
    <mc:AlternateContent xmlns:mc="http://schemas.openxmlformats.org/markup-compatibility/2006" xmlns:a14="http://schemas.microsoft.com/office/drawing/2010/main">
      <mc:Choice Requires="a14">
        <dgm:pt modelId="{0D84314F-57EE-4B94-82DD-9AFD37CF2717}">
          <dgm:prSet phldrT="[Text]"/>
          <dgm:spPr/>
          <dgm:t>
            <a:bodyPr/>
            <a:lstStyle/>
            <a:p>
              <a14:m>
                <m:oMath xmlns:m="http://schemas.openxmlformats.org/officeDocument/2006/math">
                  <m:rad>
                    <m:radPr>
                      <m:degHide m:val="on"/>
                      <m:ctrlPr>
                        <a:rPr lang="en-US" i="1" smtClean="0">
                          <a:latin typeface="Cambria Math" panose="02040503050406030204" pitchFamily="18" charset="0"/>
                        </a:rPr>
                      </m:ctrlPr>
                    </m:radPr>
                    <m:deg/>
                    <m:e>
                      <m:r>
                        <a:rPr lang="en-US" b="0" i="1" smtClean="0">
                          <a:latin typeface="Cambria Math"/>
                        </a:rPr>
                        <m:t>2</m:t>
                      </m:r>
                    </m:e>
                  </m:rad>
                </m:oMath>
              </a14:m>
              <a:r>
                <a:rPr lang="en-US" dirty="0">
                  <a:latin typeface="Calibri"/>
                </a:rPr>
                <a:t> = </a:t>
              </a:r>
            </a:p>
            <a:p>
              <a:r>
                <a:rPr lang="en-US" dirty="0">
                  <a:latin typeface="Calibri"/>
                </a:rPr>
                <a:t>1.414…</a:t>
              </a:r>
            </a:p>
          </dgm:t>
        </dgm:pt>
      </mc:Choice>
      <mc:Fallback xmlns="">
        <dgm:pt modelId="{0D84314F-57EE-4B94-82DD-9AFD37CF2717}">
          <dgm:prSet phldrT="[Text]"/>
          <dgm:spPr/>
          <dgm:t>
            <a:bodyPr/>
            <a:lstStyle/>
            <a:p>
              <a:r>
                <a:rPr lang="en-US" i="0" smtClean="0">
                  <a:latin typeface="Cambria Math"/>
                </a:rPr>
                <a:t>√</a:t>
              </a:r>
              <a:r>
                <a:rPr lang="en-US" b="0" i="0" smtClean="0">
                  <a:latin typeface="Cambria Math"/>
                </a:rPr>
                <a:t>2</a:t>
              </a:r>
              <a:r>
                <a:rPr lang="en-US" dirty="0" smtClean="0">
                  <a:latin typeface="Calibri"/>
                </a:rPr>
                <a:t> = </a:t>
              </a:r>
            </a:p>
            <a:p>
              <a:r>
                <a:rPr lang="en-US" dirty="0" smtClean="0">
                  <a:latin typeface="Calibri"/>
                </a:rPr>
                <a:t>1.414…</a:t>
              </a:r>
            </a:p>
          </dgm:t>
        </dgm:pt>
      </mc:Fallback>
    </mc:AlternateContent>
    <dgm:pt modelId="{2B5A0A94-2D82-4BA4-AD6F-C30E9D1F0789}" type="parTrans" cxnId="{D3731A67-D48D-49CC-84E1-33E016E9901C}">
      <dgm:prSet/>
      <dgm:spPr/>
      <dgm:t>
        <a:bodyPr/>
        <a:lstStyle/>
        <a:p>
          <a:endParaRPr lang="en-US"/>
        </a:p>
      </dgm:t>
    </dgm:pt>
    <dgm:pt modelId="{FBFCA846-FEB4-4090-BEB7-FEC35C3F291C}" type="sibTrans" cxnId="{D3731A67-D48D-49CC-84E1-33E016E9901C}">
      <dgm:prSet/>
      <dgm:spPr/>
      <dgm:t>
        <a:bodyPr/>
        <a:lstStyle/>
        <a:p>
          <a:endParaRPr lang="en-US"/>
        </a:p>
      </dgm:t>
    </dgm:pt>
    <dgm:pt modelId="{BB6EA6DE-3C97-4DA7-8046-495528BF9CF4}">
      <dgm:prSet phldrT="[Text]"/>
      <dgm:spPr/>
      <dgm:t>
        <a:bodyPr/>
        <a:lstStyle/>
        <a:p>
          <a:r>
            <a:rPr lang="el-GR" dirty="0"/>
            <a:t>π</a:t>
          </a:r>
          <a:r>
            <a:rPr lang="en-US" dirty="0"/>
            <a:t> = </a:t>
          </a:r>
        </a:p>
        <a:p>
          <a:r>
            <a:rPr lang="en-US" dirty="0"/>
            <a:t>3.14…</a:t>
          </a:r>
        </a:p>
      </dgm:t>
    </dgm:pt>
    <dgm:pt modelId="{95D1C557-892C-42B1-8639-7D0DCA5221D5}" type="parTrans" cxnId="{98F74F1E-564B-4B65-A4D7-984B07668DF4}">
      <dgm:prSet/>
      <dgm:spPr/>
      <dgm:t>
        <a:bodyPr/>
        <a:lstStyle/>
        <a:p>
          <a:endParaRPr lang="en-US"/>
        </a:p>
      </dgm:t>
    </dgm:pt>
    <dgm:pt modelId="{1D7AC222-19C8-4647-A89D-BCA364B310CF}" type="sibTrans" cxnId="{98F74F1E-564B-4B65-A4D7-984B07668DF4}">
      <dgm:prSet/>
      <dgm:spPr/>
      <dgm:t>
        <a:bodyPr/>
        <a:lstStyle/>
        <a:p>
          <a:endParaRPr lang="en-US"/>
        </a:p>
      </dgm:t>
    </dgm:pt>
    <mc:AlternateContent xmlns:mc="http://schemas.openxmlformats.org/markup-compatibility/2006" xmlns:a14="http://schemas.microsoft.com/office/drawing/2010/main">
      <mc:Choice Requires="a14">
        <dgm:pt modelId="{B19B18B2-041D-4AC1-AC9F-BB1A8C47AE3C}">
          <dgm:prSet phldrT="[Text]"/>
          <dgm:spPr/>
          <dgm:t>
            <a:bodyPr/>
            <a:lstStyle/>
            <a:p>
              <a:pPr algn="ctr"/>
              <a14:m>
                <m:oMath xmlns:m="http://schemas.openxmlformats.org/officeDocument/2006/math">
                  <m:r>
                    <a:rPr lang="en-US" b="0" i="1" smtClean="0">
                      <a:latin typeface="Cambria Math"/>
                    </a:rPr>
                    <m:t>−</m:t>
                  </m:r>
                  <m:rad>
                    <m:radPr>
                      <m:degHide m:val="on"/>
                      <m:ctrlPr>
                        <a:rPr lang="en-US" i="1" smtClean="0">
                          <a:latin typeface="Cambria Math" panose="02040503050406030204" pitchFamily="18" charset="0"/>
                        </a:rPr>
                      </m:ctrlPr>
                    </m:radPr>
                    <m:deg/>
                    <m:e>
                      <m:r>
                        <a:rPr lang="en-US" b="0" i="1" smtClean="0">
                          <a:latin typeface="Cambria Math"/>
                        </a:rPr>
                        <m:t>5</m:t>
                      </m:r>
                    </m:e>
                  </m:rad>
                </m:oMath>
              </a14:m>
              <a:r>
                <a:rPr lang="en-US" dirty="0">
                  <a:latin typeface="Calibri"/>
                </a:rPr>
                <a:t> =  </a:t>
              </a:r>
            </a:p>
            <a:p>
              <a:pPr algn="ctr"/>
              <a:r>
                <a:rPr lang="en-US" dirty="0">
                  <a:latin typeface="Calibri"/>
                </a:rPr>
                <a:t>-2.24…</a:t>
              </a:r>
            </a:p>
          </dgm:t>
        </dgm:pt>
      </mc:Choice>
      <mc:Fallback xmlns="">
        <dgm:pt modelId="{B19B18B2-041D-4AC1-AC9F-BB1A8C47AE3C}">
          <dgm:prSet phldrT="[Text]"/>
          <dgm:spPr/>
          <dgm:t>
            <a:bodyPr/>
            <a:lstStyle/>
            <a:p>
              <a:pPr algn="ctr"/>
              <a:r>
                <a:rPr lang="en-US" b="0" i="0" smtClean="0">
                  <a:latin typeface="Cambria Math"/>
                </a:rPr>
                <a:t>−</a:t>
              </a:r>
              <a:r>
                <a:rPr lang="en-US" i="0" smtClean="0">
                  <a:latin typeface="Cambria Math"/>
                </a:rPr>
                <a:t>√</a:t>
              </a:r>
              <a:r>
                <a:rPr lang="en-US" b="0" i="0" smtClean="0">
                  <a:latin typeface="Cambria Math"/>
                </a:rPr>
                <a:t>5</a:t>
              </a:r>
              <a:r>
                <a:rPr lang="en-US" dirty="0" smtClean="0">
                  <a:latin typeface="Calibri"/>
                </a:rPr>
                <a:t> =  </a:t>
              </a:r>
            </a:p>
            <a:p>
              <a:pPr algn="ctr"/>
              <a:r>
                <a:rPr lang="en-US" dirty="0" smtClean="0">
                  <a:latin typeface="Calibri"/>
                </a:rPr>
                <a:t>-2.24…</a:t>
              </a:r>
            </a:p>
          </dgm:t>
        </dgm:pt>
      </mc:Fallback>
    </mc:AlternateContent>
    <dgm:pt modelId="{DFCFC7A0-9509-49FB-943C-A3927569DAB3}" type="parTrans" cxnId="{66B23533-903F-4518-8ED5-9F4B73075818}">
      <dgm:prSet/>
      <dgm:spPr/>
      <dgm:t>
        <a:bodyPr/>
        <a:lstStyle/>
        <a:p>
          <a:endParaRPr lang="en-US"/>
        </a:p>
      </dgm:t>
    </dgm:pt>
    <dgm:pt modelId="{E9D20693-FF1F-407B-B7C6-F59798856BB8}" type="sibTrans" cxnId="{66B23533-903F-4518-8ED5-9F4B73075818}">
      <dgm:prSet/>
      <dgm:spPr/>
      <dgm:t>
        <a:bodyPr/>
        <a:lstStyle/>
        <a:p>
          <a:endParaRPr lang="en-US"/>
        </a:p>
      </dgm:t>
    </dgm:pt>
    <dgm:pt modelId="{0AE243F3-D2E3-43BE-B17E-AC7DF3A5D6FA}" type="pres">
      <dgm:prSet presAssocID="{E996B0FC-4CD8-4A1E-B82B-8DF4D4CD16A3}" presName="Name0" presStyleCnt="0">
        <dgm:presLayoutVars>
          <dgm:chMax val="3"/>
          <dgm:chPref val="1"/>
          <dgm:dir/>
          <dgm:animLvl val="lvl"/>
          <dgm:resizeHandles/>
        </dgm:presLayoutVars>
      </dgm:prSet>
      <dgm:spPr/>
    </dgm:pt>
    <dgm:pt modelId="{F80A251D-A690-415C-87B9-FA52FFD94148}" type="pres">
      <dgm:prSet presAssocID="{E996B0FC-4CD8-4A1E-B82B-8DF4D4CD16A3}" presName="outerBox" presStyleCnt="0"/>
      <dgm:spPr/>
    </dgm:pt>
    <dgm:pt modelId="{7B6FDAB1-E781-4A4C-8457-9423480D1783}" type="pres">
      <dgm:prSet presAssocID="{E996B0FC-4CD8-4A1E-B82B-8DF4D4CD16A3}" presName="outerBoxParent" presStyleLbl="node1" presStyleIdx="0" presStyleCnt="1"/>
      <dgm:spPr/>
    </dgm:pt>
    <dgm:pt modelId="{07C12CD6-3650-4E7E-87D2-E8AD9293638F}" type="pres">
      <dgm:prSet presAssocID="{E996B0FC-4CD8-4A1E-B82B-8DF4D4CD16A3}" presName="outerBoxChildren" presStyleCnt="0"/>
      <dgm:spPr/>
    </dgm:pt>
    <dgm:pt modelId="{07C157A3-C1A9-4CAA-A483-60DFA824CF7E}" type="pres">
      <dgm:prSet presAssocID="{0D84314F-57EE-4B94-82DD-9AFD37CF2717}" presName="oChild" presStyleLbl="fgAcc1" presStyleIdx="0" presStyleCnt="3">
        <dgm:presLayoutVars>
          <dgm:bulletEnabled val="1"/>
        </dgm:presLayoutVars>
      </dgm:prSet>
      <dgm:spPr/>
    </dgm:pt>
    <dgm:pt modelId="{7FD5898E-8BF8-4D2E-9533-F2580074BD95}" type="pres">
      <dgm:prSet presAssocID="{FBFCA846-FEB4-4090-BEB7-FEC35C3F291C}" presName="outerSibTrans" presStyleCnt="0"/>
      <dgm:spPr/>
    </dgm:pt>
    <dgm:pt modelId="{D6607342-75A7-46A4-9037-AC5EB94E8259}" type="pres">
      <dgm:prSet presAssocID="{B19B18B2-041D-4AC1-AC9F-BB1A8C47AE3C}" presName="oChild" presStyleLbl="fgAcc1" presStyleIdx="1" presStyleCnt="3">
        <dgm:presLayoutVars>
          <dgm:bulletEnabled val="1"/>
        </dgm:presLayoutVars>
      </dgm:prSet>
      <dgm:spPr/>
    </dgm:pt>
    <dgm:pt modelId="{3A35C5B6-3599-4C68-B75A-2B36DA1154F5}" type="pres">
      <dgm:prSet presAssocID="{E9D20693-FF1F-407B-B7C6-F59798856BB8}" presName="outerSibTrans" presStyleCnt="0"/>
      <dgm:spPr/>
    </dgm:pt>
    <dgm:pt modelId="{450CAF4D-878E-49C1-A34B-E3DBDB3E0D0F}" type="pres">
      <dgm:prSet presAssocID="{BB6EA6DE-3C97-4DA7-8046-495528BF9CF4}" presName="oChild" presStyleLbl="fgAcc1" presStyleIdx="2" presStyleCnt="3">
        <dgm:presLayoutVars>
          <dgm:bulletEnabled val="1"/>
        </dgm:presLayoutVars>
      </dgm:prSet>
      <dgm:spPr/>
    </dgm:pt>
  </dgm:ptLst>
  <dgm:cxnLst>
    <dgm:cxn modelId="{0BBF9B02-91A6-4CB5-8B1F-42A121BFCC79}" type="presOf" srcId="{0D84314F-57EE-4B94-82DD-9AFD37CF2717}" destId="{07C157A3-C1A9-4CAA-A483-60DFA824CF7E}" srcOrd="0" destOrd="0" presId="urn:microsoft.com/office/officeart/2005/8/layout/target2"/>
    <dgm:cxn modelId="{1D9BDC11-C312-43D7-BF76-DD46C974BD98}" type="presOf" srcId="{BB6EA6DE-3C97-4DA7-8046-495528BF9CF4}" destId="{450CAF4D-878E-49C1-A34B-E3DBDB3E0D0F}" srcOrd="0" destOrd="0" presId="urn:microsoft.com/office/officeart/2005/8/layout/target2"/>
    <dgm:cxn modelId="{98F74F1E-564B-4B65-A4D7-984B07668DF4}" srcId="{4945EA4D-0CBD-4405-B430-C3E92CB43254}" destId="{BB6EA6DE-3C97-4DA7-8046-495528BF9CF4}" srcOrd="2" destOrd="0" parTransId="{95D1C557-892C-42B1-8639-7D0DCA5221D5}" sibTransId="{1D7AC222-19C8-4647-A89D-BCA364B310CF}"/>
    <dgm:cxn modelId="{66B23533-903F-4518-8ED5-9F4B73075818}" srcId="{4945EA4D-0CBD-4405-B430-C3E92CB43254}" destId="{B19B18B2-041D-4AC1-AC9F-BB1A8C47AE3C}" srcOrd="1" destOrd="0" parTransId="{DFCFC7A0-9509-49FB-943C-A3927569DAB3}" sibTransId="{E9D20693-FF1F-407B-B7C6-F59798856BB8}"/>
    <dgm:cxn modelId="{042FDE66-6DDD-47A5-A9DB-A419F7791EBF}" type="presOf" srcId="{E996B0FC-4CD8-4A1E-B82B-8DF4D4CD16A3}" destId="{0AE243F3-D2E3-43BE-B17E-AC7DF3A5D6FA}" srcOrd="0" destOrd="0" presId="urn:microsoft.com/office/officeart/2005/8/layout/target2"/>
    <dgm:cxn modelId="{D3731A67-D48D-49CC-84E1-33E016E9901C}" srcId="{4945EA4D-0CBD-4405-B430-C3E92CB43254}" destId="{0D84314F-57EE-4B94-82DD-9AFD37CF2717}" srcOrd="0" destOrd="0" parTransId="{2B5A0A94-2D82-4BA4-AD6F-C30E9D1F0789}" sibTransId="{FBFCA846-FEB4-4090-BEB7-FEC35C3F291C}"/>
    <dgm:cxn modelId="{3882937A-602E-4D98-B0E7-4F08D87C161A}" srcId="{E996B0FC-4CD8-4A1E-B82B-8DF4D4CD16A3}" destId="{4945EA4D-0CBD-4405-B430-C3E92CB43254}" srcOrd="0" destOrd="0" parTransId="{5EEB4428-3D24-4077-A083-22678F9B3424}" sibTransId="{7EF696F9-C22A-4889-9C82-BA312B9ED4F6}"/>
    <dgm:cxn modelId="{D2BDEAC8-3FE3-4EED-8FDC-86BCBB8F3C0E}" type="presOf" srcId="{B19B18B2-041D-4AC1-AC9F-BB1A8C47AE3C}" destId="{D6607342-75A7-46A4-9037-AC5EB94E8259}" srcOrd="0" destOrd="0" presId="urn:microsoft.com/office/officeart/2005/8/layout/target2"/>
    <dgm:cxn modelId="{3EA2D4DF-4F5F-4A97-9F30-4DB4E28CCF6E}" type="presOf" srcId="{4945EA4D-0CBD-4405-B430-C3E92CB43254}" destId="{7B6FDAB1-E781-4A4C-8457-9423480D1783}" srcOrd="0" destOrd="0" presId="urn:microsoft.com/office/officeart/2005/8/layout/target2"/>
    <dgm:cxn modelId="{DCBFCF82-44C4-44F7-8D5B-DB3EECE8A4BE}" type="presParOf" srcId="{0AE243F3-D2E3-43BE-B17E-AC7DF3A5D6FA}" destId="{F80A251D-A690-415C-87B9-FA52FFD94148}" srcOrd="0" destOrd="0" presId="urn:microsoft.com/office/officeart/2005/8/layout/target2"/>
    <dgm:cxn modelId="{CF772F49-1F84-4AA5-ADCD-A37A0314F1F5}" type="presParOf" srcId="{F80A251D-A690-415C-87B9-FA52FFD94148}" destId="{7B6FDAB1-E781-4A4C-8457-9423480D1783}" srcOrd="0" destOrd="0" presId="urn:microsoft.com/office/officeart/2005/8/layout/target2"/>
    <dgm:cxn modelId="{0DE8C114-CB34-42BB-BF6A-F3ED83EF9489}" type="presParOf" srcId="{F80A251D-A690-415C-87B9-FA52FFD94148}" destId="{07C12CD6-3650-4E7E-87D2-E8AD9293638F}" srcOrd="1" destOrd="0" presId="urn:microsoft.com/office/officeart/2005/8/layout/target2"/>
    <dgm:cxn modelId="{C30856F4-6287-4095-B2BE-A5A2983D3FB3}" type="presParOf" srcId="{07C12CD6-3650-4E7E-87D2-E8AD9293638F}" destId="{07C157A3-C1A9-4CAA-A483-60DFA824CF7E}" srcOrd="0" destOrd="0" presId="urn:microsoft.com/office/officeart/2005/8/layout/target2"/>
    <dgm:cxn modelId="{AEFEBC0E-F621-452F-875D-2FE8AD8C3335}" type="presParOf" srcId="{07C12CD6-3650-4E7E-87D2-E8AD9293638F}" destId="{7FD5898E-8BF8-4D2E-9533-F2580074BD95}" srcOrd="1" destOrd="0" presId="urn:microsoft.com/office/officeart/2005/8/layout/target2"/>
    <dgm:cxn modelId="{8D95B44E-2D43-4EB9-B88F-994DDFD0E709}" type="presParOf" srcId="{07C12CD6-3650-4E7E-87D2-E8AD9293638F}" destId="{D6607342-75A7-46A4-9037-AC5EB94E8259}" srcOrd="2" destOrd="0" presId="urn:microsoft.com/office/officeart/2005/8/layout/target2"/>
    <dgm:cxn modelId="{C50B6D51-E248-49A0-80BD-AB565131FACA}" type="presParOf" srcId="{07C12CD6-3650-4E7E-87D2-E8AD9293638F}" destId="{3A35C5B6-3599-4C68-B75A-2B36DA1154F5}" srcOrd="3" destOrd="0" presId="urn:microsoft.com/office/officeart/2005/8/layout/target2"/>
    <dgm:cxn modelId="{0565B6F7-ADB0-4358-A90E-AB1F27FE3699}" type="presParOf" srcId="{07C12CD6-3650-4E7E-87D2-E8AD9293638F}" destId="{450CAF4D-878E-49C1-A34B-E3DBDB3E0D0F}" srcOrd="4" destOrd="0" presId="urn:microsoft.com/office/officeart/2005/8/layout/target2"/>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E996B0FC-4CD8-4A1E-B82B-8DF4D4CD16A3}" type="doc">
      <dgm:prSet loTypeId="urn:microsoft.com/office/officeart/2005/8/layout/target2" loCatId="relationship" qsTypeId="urn:microsoft.com/office/officeart/2005/8/quickstyle/simple5" qsCatId="simple" csTypeId="urn:microsoft.com/office/officeart/2005/8/colors/accent1_2" csCatId="accent1" phldr="1"/>
      <dgm:spPr/>
      <dgm:t>
        <a:bodyPr/>
        <a:lstStyle/>
        <a:p>
          <a:endParaRPr lang="en-US"/>
        </a:p>
      </dgm:t>
    </dgm:pt>
    <dgm:pt modelId="{4945EA4D-0CBD-4405-B430-C3E92CB43254}">
      <dgm:prSet phldrT="[Text]" custT="1"/>
      <dgm:spPr/>
      <dgm:t>
        <a:bodyPr/>
        <a:lstStyle/>
        <a:p>
          <a:r>
            <a:rPr lang="en-US" sz="2400" dirty="0" smtClean="0"/>
            <a:t>Irrational Numbers – </a:t>
          </a:r>
          <a:r>
            <a:rPr lang="en-US" sz="2400" dirty="0" smtClean="0">
              <a:solidFill>
                <a:srgbClr val="FFFF00"/>
              </a:solidFill>
            </a:rPr>
            <a:t>Cannot be written as fraction</a:t>
          </a:r>
          <a:endParaRPr lang="en-US" sz="2400" dirty="0">
            <a:solidFill>
              <a:srgbClr val="FFFF00"/>
            </a:solidFill>
          </a:endParaRPr>
        </a:p>
      </dgm:t>
    </dgm:pt>
    <dgm:pt modelId="{5EEB4428-3D24-4077-A083-22678F9B3424}" type="parTrans" cxnId="{3882937A-602E-4D98-B0E7-4F08D87C161A}">
      <dgm:prSet/>
      <dgm:spPr/>
      <dgm:t>
        <a:bodyPr/>
        <a:lstStyle/>
        <a:p>
          <a:endParaRPr lang="en-US"/>
        </a:p>
      </dgm:t>
    </dgm:pt>
    <dgm:pt modelId="{7EF696F9-C22A-4889-9C82-BA312B9ED4F6}" type="sibTrans" cxnId="{3882937A-602E-4D98-B0E7-4F08D87C161A}">
      <dgm:prSet/>
      <dgm:spPr/>
      <dgm:t>
        <a:bodyPr/>
        <a:lstStyle/>
        <a:p>
          <a:endParaRPr lang="en-US"/>
        </a:p>
      </dgm:t>
    </dgm:pt>
    <dgm:pt modelId="{0D84314F-57EE-4B94-82DD-9AFD37CF2717}">
      <dgm:prSet phldrT="[Text]"/>
      <dgm:spPr>
        <a:blipFill rotWithShape="1">
          <a:blip xmlns:r="http://schemas.openxmlformats.org/officeDocument/2006/relationships" r:embed="rId1"/>
          <a:stretch>
            <a:fillRect/>
          </a:stretch>
        </a:blipFill>
      </dgm:spPr>
      <dgm:t>
        <a:bodyPr/>
        <a:lstStyle/>
        <a:p>
          <a:r>
            <a:rPr lang="en-US">
              <a:noFill/>
            </a:rPr>
            <a:t> </a:t>
          </a:r>
        </a:p>
      </dgm:t>
    </dgm:pt>
    <dgm:pt modelId="{2B5A0A94-2D82-4BA4-AD6F-C30E9D1F0789}" type="parTrans" cxnId="{D3731A67-D48D-49CC-84E1-33E016E9901C}">
      <dgm:prSet/>
      <dgm:spPr/>
      <dgm:t>
        <a:bodyPr/>
        <a:lstStyle/>
        <a:p>
          <a:endParaRPr lang="en-US"/>
        </a:p>
      </dgm:t>
    </dgm:pt>
    <dgm:pt modelId="{FBFCA846-FEB4-4090-BEB7-FEC35C3F291C}" type="sibTrans" cxnId="{D3731A67-D48D-49CC-84E1-33E016E9901C}">
      <dgm:prSet/>
      <dgm:spPr/>
      <dgm:t>
        <a:bodyPr/>
        <a:lstStyle/>
        <a:p>
          <a:endParaRPr lang="en-US"/>
        </a:p>
      </dgm:t>
    </dgm:pt>
    <dgm:pt modelId="{BB6EA6DE-3C97-4DA7-8046-495528BF9CF4}">
      <dgm:prSet phldrT="[Text]"/>
      <dgm:spPr/>
      <dgm:t>
        <a:bodyPr/>
        <a:lstStyle/>
        <a:p>
          <a:r>
            <a:rPr lang="el-GR" dirty="0" smtClean="0"/>
            <a:t>π</a:t>
          </a:r>
          <a:r>
            <a:rPr lang="en-US" dirty="0" smtClean="0"/>
            <a:t> = </a:t>
          </a:r>
        </a:p>
        <a:p>
          <a:r>
            <a:rPr lang="en-US" dirty="0" smtClean="0"/>
            <a:t>3.14…</a:t>
          </a:r>
          <a:endParaRPr lang="en-US" dirty="0"/>
        </a:p>
      </dgm:t>
    </dgm:pt>
    <dgm:pt modelId="{95D1C557-892C-42B1-8639-7D0DCA5221D5}" type="parTrans" cxnId="{98F74F1E-564B-4B65-A4D7-984B07668DF4}">
      <dgm:prSet/>
      <dgm:spPr/>
      <dgm:t>
        <a:bodyPr/>
        <a:lstStyle/>
        <a:p>
          <a:endParaRPr lang="en-US"/>
        </a:p>
      </dgm:t>
    </dgm:pt>
    <dgm:pt modelId="{1D7AC222-19C8-4647-A89D-BCA364B310CF}" type="sibTrans" cxnId="{98F74F1E-564B-4B65-A4D7-984B07668DF4}">
      <dgm:prSet/>
      <dgm:spPr/>
      <dgm:t>
        <a:bodyPr/>
        <a:lstStyle/>
        <a:p>
          <a:endParaRPr lang="en-US"/>
        </a:p>
      </dgm:t>
    </dgm:pt>
    <dgm:pt modelId="{B19B18B2-041D-4AC1-AC9F-BB1A8C47AE3C}">
      <dgm:prSet phldrT="[Text]"/>
      <dgm:spPr>
        <a:blipFill rotWithShape="1">
          <a:blip xmlns:r="http://schemas.openxmlformats.org/officeDocument/2006/relationships" r:embed="rId2"/>
          <a:stretch>
            <a:fillRect/>
          </a:stretch>
        </a:blipFill>
      </dgm:spPr>
      <dgm:t>
        <a:bodyPr/>
        <a:lstStyle/>
        <a:p>
          <a:r>
            <a:rPr lang="en-US">
              <a:noFill/>
            </a:rPr>
            <a:t> </a:t>
          </a:r>
        </a:p>
      </dgm:t>
    </dgm:pt>
    <dgm:pt modelId="{DFCFC7A0-9509-49FB-943C-A3927569DAB3}" type="parTrans" cxnId="{66B23533-903F-4518-8ED5-9F4B73075818}">
      <dgm:prSet/>
      <dgm:spPr/>
      <dgm:t>
        <a:bodyPr/>
        <a:lstStyle/>
        <a:p>
          <a:endParaRPr lang="en-US"/>
        </a:p>
      </dgm:t>
    </dgm:pt>
    <dgm:pt modelId="{E9D20693-FF1F-407B-B7C6-F59798856BB8}" type="sibTrans" cxnId="{66B23533-903F-4518-8ED5-9F4B73075818}">
      <dgm:prSet/>
      <dgm:spPr/>
      <dgm:t>
        <a:bodyPr/>
        <a:lstStyle/>
        <a:p>
          <a:endParaRPr lang="en-US"/>
        </a:p>
      </dgm:t>
    </dgm:pt>
    <dgm:pt modelId="{0AE243F3-D2E3-43BE-B17E-AC7DF3A5D6FA}" type="pres">
      <dgm:prSet presAssocID="{E996B0FC-4CD8-4A1E-B82B-8DF4D4CD16A3}" presName="Name0" presStyleCnt="0">
        <dgm:presLayoutVars>
          <dgm:chMax val="3"/>
          <dgm:chPref val="1"/>
          <dgm:dir/>
          <dgm:animLvl val="lvl"/>
          <dgm:resizeHandles/>
        </dgm:presLayoutVars>
      </dgm:prSet>
      <dgm:spPr/>
      <dgm:t>
        <a:bodyPr/>
        <a:lstStyle/>
        <a:p>
          <a:endParaRPr lang="en-US"/>
        </a:p>
      </dgm:t>
    </dgm:pt>
    <dgm:pt modelId="{F80A251D-A690-415C-87B9-FA52FFD94148}" type="pres">
      <dgm:prSet presAssocID="{E996B0FC-4CD8-4A1E-B82B-8DF4D4CD16A3}" presName="outerBox" presStyleCnt="0"/>
      <dgm:spPr/>
    </dgm:pt>
    <dgm:pt modelId="{7B6FDAB1-E781-4A4C-8457-9423480D1783}" type="pres">
      <dgm:prSet presAssocID="{E996B0FC-4CD8-4A1E-B82B-8DF4D4CD16A3}" presName="outerBoxParent" presStyleLbl="node1" presStyleIdx="0" presStyleCnt="1"/>
      <dgm:spPr/>
      <dgm:t>
        <a:bodyPr/>
        <a:lstStyle/>
        <a:p>
          <a:endParaRPr lang="en-US"/>
        </a:p>
      </dgm:t>
    </dgm:pt>
    <dgm:pt modelId="{07C12CD6-3650-4E7E-87D2-E8AD9293638F}" type="pres">
      <dgm:prSet presAssocID="{E996B0FC-4CD8-4A1E-B82B-8DF4D4CD16A3}" presName="outerBoxChildren" presStyleCnt="0"/>
      <dgm:spPr/>
    </dgm:pt>
    <dgm:pt modelId="{07C157A3-C1A9-4CAA-A483-60DFA824CF7E}" type="pres">
      <dgm:prSet presAssocID="{0D84314F-57EE-4B94-82DD-9AFD37CF2717}" presName="oChild" presStyleLbl="fgAcc1" presStyleIdx="0" presStyleCnt="3">
        <dgm:presLayoutVars>
          <dgm:bulletEnabled val="1"/>
        </dgm:presLayoutVars>
      </dgm:prSet>
      <dgm:spPr/>
      <dgm:t>
        <a:bodyPr/>
        <a:lstStyle/>
        <a:p>
          <a:endParaRPr lang="en-US"/>
        </a:p>
      </dgm:t>
    </dgm:pt>
    <dgm:pt modelId="{7FD5898E-8BF8-4D2E-9533-F2580074BD95}" type="pres">
      <dgm:prSet presAssocID="{FBFCA846-FEB4-4090-BEB7-FEC35C3F291C}" presName="outerSibTrans" presStyleCnt="0"/>
      <dgm:spPr/>
    </dgm:pt>
    <dgm:pt modelId="{D6607342-75A7-46A4-9037-AC5EB94E8259}" type="pres">
      <dgm:prSet presAssocID="{B19B18B2-041D-4AC1-AC9F-BB1A8C47AE3C}" presName="oChild" presStyleLbl="fgAcc1" presStyleIdx="1" presStyleCnt="3">
        <dgm:presLayoutVars>
          <dgm:bulletEnabled val="1"/>
        </dgm:presLayoutVars>
      </dgm:prSet>
      <dgm:spPr/>
      <dgm:t>
        <a:bodyPr/>
        <a:lstStyle/>
        <a:p>
          <a:endParaRPr lang="en-US"/>
        </a:p>
      </dgm:t>
    </dgm:pt>
    <dgm:pt modelId="{3A35C5B6-3599-4C68-B75A-2B36DA1154F5}" type="pres">
      <dgm:prSet presAssocID="{E9D20693-FF1F-407B-B7C6-F59798856BB8}" presName="outerSibTrans" presStyleCnt="0"/>
      <dgm:spPr/>
    </dgm:pt>
    <dgm:pt modelId="{450CAF4D-878E-49C1-A34B-E3DBDB3E0D0F}" type="pres">
      <dgm:prSet presAssocID="{BB6EA6DE-3C97-4DA7-8046-495528BF9CF4}" presName="oChild" presStyleLbl="fgAcc1" presStyleIdx="2" presStyleCnt="3">
        <dgm:presLayoutVars>
          <dgm:bulletEnabled val="1"/>
        </dgm:presLayoutVars>
      </dgm:prSet>
      <dgm:spPr/>
      <dgm:t>
        <a:bodyPr/>
        <a:lstStyle/>
        <a:p>
          <a:endParaRPr lang="en-US"/>
        </a:p>
      </dgm:t>
    </dgm:pt>
  </dgm:ptLst>
  <dgm:cxnLst>
    <dgm:cxn modelId="{98F74F1E-564B-4B65-A4D7-984B07668DF4}" srcId="{4945EA4D-0CBD-4405-B430-C3E92CB43254}" destId="{BB6EA6DE-3C97-4DA7-8046-495528BF9CF4}" srcOrd="2" destOrd="0" parTransId="{95D1C557-892C-42B1-8639-7D0DCA5221D5}" sibTransId="{1D7AC222-19C8-4647-A89D-BCA364B310CF}"/>
    <dgm:cxn modelId="{1D9BDC11-C312-43D7-BF76-DD46C974BD98}" type="presOf" srcId="{BB6EA6DE-3C97-4DA7-8046-495528BF9CF4}" destId="{450CAF4D-878E-49C1-A34B-E3DBDB3E0D0F}" srcOrd="0" destOrd="0" presId="urn:microsoft.com/office/officeart/2005/8/layout/target2"/>
    <dgm:cxn modelId="{D2BDEAC8-3FE3-4EED-8FDC-86BCBB8F3C0E}" type="presOf" srcId="{B19B18B2-041D-4AC1-AC9F-BB1A8C47AE3C}" destId="{D6607342-75A7-46A4-9037-AC5EB94E8259}" srcOrd="0" destOrd="0" presId="urn:microsoft.com/office/officeart/2005/8/layout/target2"/>
    <dgm:cxn modelId="{66B23533-903F-4518-8ED5-9F4B73075818}" srcId="{4945EA4D-0CBD-4405-B430-C3E92CB43254}" destId="{B19B18B2-041D-4AC1-AC9F-BB1A8C47AE3C}" srcOrd="1" destOrd="0" parTransId="{DFCFC7A0-9509-49FB-943C-A3927569DAB3}" sibTransId="{E9D20693-FF1F-407B-B7C6-F59798856BB8}"/>
    <dgm:cxn modelId="{042FDE66-6DDD-47A5-A9DB-A419F7791EBF}" type="presOf" srcId="{E996B0FC-4CD8-4A1E-B82B-8DF4D4CD16A3}" destId="{0AE243F3-D2E3-43BE-B17E-AC7DF3A5D6FA}" srcOrd="0" destOrd="0" presId="urn:microsoft.com/office/officeart/2005/8/layout/target2"/>
    <dgm:cxn modelId="{3EA2D4DF-4F5F-4A97-9F30-4DB4E28CCF6E}" type="presOf" srcId="{4945EA4D-0CBD-4405-B430-C3E92CB43254}" destId="{7B6FDAB1-E781-4A4C-8457-9423480D1783}" srcOrd="0" destOrd="0" presId="urn:microsoft.com/office/officeart/2005/8/layout/target2"/>
    <dgm:cxn modelId="{3882937A-602E-4D98-B0E7-4F08D87C161A}" srcId="{E996B0FC-4CD8-4A1E-B82B-8DF4D4CD16A3}" destId="{4945EA4D-0CBD-4405-B430-C3E92CB43254}" srcOrd="0" destOrd="0" parTransId="{5EEB4428-3D24-4077-A083-22678F9B3424}" sibTransId="{7EF696F9-C22A-4889-9C82-BA312B9ED4F6}"/>
    <dgm:cxn modelId="{0BBF9B02-91A6-4CB5-8B1F-42A121BFCC79}" type="presOf" srcId="{0D84314F-57EE-4B94-82DD-9AFD37CF2717}" destId="{07C157A3-C1A9-4CAA-A483-60DFA824CF7E}" srcOrd="0" destOrd="0" presId="urn:microsoft.com/office/officeart/2005/8/layout/target2"/>
    <dgm:cxn modelId="{D3731A67-D48D-49CC-84E1-33E016E9901C}" srcId="{4945EA4D-0CBD-4405-B430-C3E92CB43254}" destId="{0D84314F-57EE-4B94-82DD-9AFD37CF2717}" srcOrd="0" destOrd="0" parTransId="{2B5A0A94-2D82-4BA4-AD6F-C30E9D1F0789}" sibTransId="{FBFCA846-FEB4-4090-BEB7-FEC35C3F291C}"/>
    <dgm:cxn modelId="{DCBFCF82-44C4-44F7-8D5B-DB3EECE8A4BE}" type="presParOf" srcId="{0AE243F3-D2E3-43BE-B17E-AC7DF3A5D6FA}" destId="{F80A251D-A690-415C-87B9-FA52FFD94148}" srcOrd="0" destOrd="0" presId="urn:microsoft.com/office/officeart/2005/8/layout/target2"/>
    <dgm:cxn modelId="{CF772F49-1F84-4AA5-ADCD-A37A0314F1F5}" type="presParOf" srcId="{F80A251D-A690-415C-87B9-FA52FFD94148}" destId="{7B6FDAB1-E781-4A4C-8457-9423480D1783}" srcOrd="0" destOrd="0" presId="urn:microsoft.com/office/officeart/2005/8/layout/target2"/>
    <dgm:cxn modelId="{0DE8C114-CB34-42BB-BF6A-F3ED83EF9489}" type="presParOf" srcId="{F80A251D-A690-415C-87B9-FA52FFD94148}" destId="{07C12CD6-3650-4E7E-87D2-E8AD9293638F}" srcOrd="1" destOrd="0" presId="urn:microsoft.com/office/officeart/2005/8/layout/target2"/>
    <dgm:cxn modelId="{C30856F4-6287-4095-B2BE-A5A2983D3FB3}" type="presParOf" srcId="{07C12CD6-3650-4E7E-87D2-E8AD9293638F}" destId="{07C157A3-C1A9-4CAA-A483-60DFA824CF7E}" srcOrd="0" destOrd="0" presId="urn:microsoft.com/office/officeart/2005/8/layout/target2"/>
    <dgm:cxn modelId="{AEFEBC0E-F621-452F-875D-2FE8AD8C3335}" type="presParOf" srcId="{07C12CD6-3650-4E7E-87D2-E8AD9293638F}" destId="{7FD5898E-8BF8-4D2E-9533-F2580074BD95}" srcOrd="1" destOrd="0" presId="urn:microsoft.com/office/officeart/2005/8/layout/target2"/>
    <dgm:cxn modelId="{8D95B44E-2D43-4EB9-B88F-994DDFD0E709}" type="presParOf" srcId="{07C12CD6-3650-4E7E-87D2-E8AD9293638F}" destId="{D6607342-75A7-46A4-9037-AC5EB94E8259}" srcOrd="2" destOrd="0" presId="urn:microsoft.com/office/officeart/2005/8/layout/target2"/>
    <dgm:cxn modelId="{C50B6D51-E248-49A0-80BD-AB565131FACA}" type="presParOf" srcId="{07C12CD6-3650-4E7E-87D2-E8AD9293638F}" destId="{3A35C5B6-3599-4C68-B75A-2B36DA1154F5}" srcOrd="3" destOrd="0" presId="urn:microsoft.com/office/officeart/2005/8/layout/target2"/>
    <dgm:cxn modelId="{0565B6F7-ADB0-4358-A90E-AB1F27FE3699}" type="presParOf" srcId="{07C12CD6-3650-4E7E-87D2-E8AD9293638F}" destId="{450CAF4D-878E-49C1-A34B-E3DBDB3E0D0F}" srcOrd="4" destOrd="0" presId="urn:microsoft.com/office/officeart/2005/8/layout/target2"/>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3537321-9D70-42A1-80B5-172311ECDBDB}">
      <dsp:nvSpPr>
        <dsp:cNvPr id="0" name=""/>
        <dsp:cNvSpPr/>
      </dsp:nvSpPr>
      <dsp:spPr>
        <a:xfrm>
          <a:off x="0" y="0"/>
          <a:ext cx="4267200" cy="3243263"/>
        </a:xfrm>
        <a:prstGeom prst="roundRect">
          <a:avLst>
            <a:gd name="adj" fmla="val 8500"/>
          </a:avLst>
        </a:prstGeom>
        <a:gradFill rotWithShape="0">
          <a:gsLst>
            <a:gs pos="0">
              <a:schemeClr val="accent1">
                <a:hueOff val="0"/>
                <a:satOff val="0"/>
                <a:lumOff val="0"/>
                <a:alphaOff val="0"/>
                <a:tint val="43000"/>
                <a:satMod val="165000"/>
              </a:schemeClr>
            </a:gs>
            <a:gs pos="55000">
              <a:schemeClr val="accent1">
                <a:hueOff val="0"/>
                <a:satOff val="0"/>
                <a:lumOff val="0"/>
                <a:alphaOff val="0"/>
                <a:tint val="83000"/>
                <a:satMod val="155000"/>
              </a:schemeClr>
            </a:gs>
            <a:gs pos="100000">
              <a:schemeClr val="accent1">
                <a:hueOff val="0"/>
                <a:satOff val="0"/>
                <a:lumOff val="0"/>
                <a:alphaOff val="0"/>
                <a:shade val="85000"/>
              </a:schemeClr>
            </a:gs>
          </a:gsLst>
          <a:path path="circle">
            <a:fillToRect l="-40000" t="-90000" r="140000" b="190000"/>
          </a:path>
        </a:gradFill>
        <a:ln>
          <a:noFill/>
        </a:ln>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accent1">
              <a:hueOff val="0"/>
              <a:satOff val="0"/>
              <a:lumOff val="0"/>
              <a:alphaOff val="0"/>
              <a:satMod val="115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57150" tIns="57150" rIns="57150" bIns="2517132" numCol="1" spcCol="1270" anchor="t" anchorCtr="0">
          <a:noAutofit/>
        </a:bodyPr>
        <a:lstStyle/>
        <a:p>
          <a:pPr marL="0" lvl="0" indent="0" algn="l" defTabSz="666750">
            <a:lnSpc>
              <a:spcPct val="90000"/>
            </a:lnSpc>
            <a:spcBef>
              <a:spcPct val="0"/>
            </a:spcBef>
            <a:spcAft>
              <a:spcPct val="35000"/>
            </a:spcAft>
            <a:buNone/>
          </a:pPr>
          <a:r>
            <a:rPr lang="en-US" sz="1500" kern="1200" dirty="0"/>
            <a:t>Rational Numbers – </a:t>
          </a:r>
          <a:r>
            <a:rPr lang="en-US" sz="1500" kern="1200" dirty="0">
              <a:solidFill>
                <a:srgbClr val="FFFF00"/>
              </a:solidFill>
            </a:rPr>
            <a:t>Can be written as fractions</a:t>
          </a:r>
        </a:p>
      </dsp:txBody>
      <dsp:txXfrm>
        <a:off x="80743" y="80743"/>
        <a:ext cx="4105714" cy="3081777"/>
      </dsp:txXfrm>
    </dsp:sp>
    <dsp:sp modelId="{D6D993CF-C9FD-4F2F-B082-17AF076B7BE5}">
      <dsp:nvSpPr>
        <dsp:cNvPr id="0" name=""/>
        <dsp:cNvSpPr/>
      </dsp:nvSpPr>
      <dsp:spPr>
        <a:xfrm>
          <a:off x="106680" y="810815"/>
          <a:ext cx="640080" cy="1118513"/>
        </a:xfrm>
        <a:prstGeom prst="roundRect">
          <a:avLst>
            <a:gd name="adj" fmla="val 105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50800" dist="25400" dir="5400000" rotWithShape="0">
            <a:srgbClr val="000000">
              <a:alpha val="45000"/>
            </a:srgbClr>
          </a:outerShdw>
        </a:effectLst>
      </dsp:spPr>
      <dsp:style>
        <a:lnRef idx="1">
          <a:scrgbClr r="0" g="0" b="0"/>
        </a:lnRef>
        <a:fillRef idx="1">
          <a:scrgbClr r="0" g="0" b="0"/>
        </a:fillRef>
        <a:effectRef idx="2">
          <a:scrgbClr r="0" g="0" b="0"/>
        </a:effectRef>
        <a:fontRef idx="minor"/>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dirty="0"/>
            <a:t>½ = 0.5</a:t>
          </a:r>
        </a:p>
      </dsp:txBody>
      <dsp:txXfrm>
        <a:off x="126365" y="830500"/>
        <a:ext cx="600710" cy="1079143"/>
      </dsp:txXfrm>
    </dsp:sp>
    <dsp:sp modelId="{8821AE8E-19CD-46CA-8DFB-E8DE54836599}">
      <dsp:nvSpPr>
        <dsp:cNvPr id="0" name=""/>
        <dsp:cNvSpPr/>
      </dsp:nvSpPr>
      <dsp:spPr>
        <a:xfrm>
          <a:off x="106680" y="1960864"/>
          <a:ext cx="640080" cy="1118513"/>
        </a:xfrm>
        <a:prstGeom prst="roundRect">
          <a:avLst>
            <a:gd name="adj" fmla="val 105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50800" dist="25400" dir="5400000" rotWithShape="0">
            <a:srgbClr val="000000">
              <a:alpha val="45000"/>
            </a:srgbClr>
          </a:outerShdw>
        </a:effectLst>
      </dsp:spPr>
      <dsp:style>
        <a:lnRef idx="1">
          <a:scrgbClr r="0" g="0" b="0"/>
        </a:lnRef>
        <a:fillRef idx="1">
          <a:scrgbClr r="0" g="0" b="0"/>
        </a:fillRef>
        <a:effectRef idx="2">
          <a:scrgbClr r="0" g="0" b="0"/>
        </a:effectRef>
        <a:fontRef idx="minor"/>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dirty="0"/>
            <a:t>2/3 = .666…</a:t>
          </a:r>
        </a:p>
      </dsp:txBody>
      <dsp:txXfrm>
        <a:off x="126365" y="1980549"/>
        <a:ext cx="600710" cy="1079143"/>
      </dsp:txXfrm>
    </dsp:sp>
    <dsp:sp modelId="{716B1DA9-5566-4515-846C-C3FEF1600E9C}">
      <dsp:nvSpPr>
        <dsp:cNvPr id="0" name=""/>
        <dsp:cNvSpPr/>
      </dsp:nvSpPr>
      <dsp:spPr>
        <a:xfrm>
          <a:off x="853440" y="810815"/>
          <a:ext cx="3307080" cy="2270284"/>
        </a:xfrm>
        <a:prstGeom prst="roundRect">
          <a:avLst>
            <a:gd name="adj" fmla="val 10500"/>
          </a:avLst>
        </a:prstGeom>
        <a:gradFill rotWithShape="1">
          <a:gsLst>
            <a:gs pos="0">
              <a:schemeClr val="accent4">
                <a:tint val="1000"/>
                <a:satMod val="255000"/>
              </a:schemeClr>
            </a:gs>
            <a:gs pos="55000">
              <a:schemeClr val="accent4">
                <a:tint val="12000"/>
                <a:satMod val="255000"/>
              </a:schemeClr>
            </a:gs>
            <a:gs pos="100000">
              <a:schemeClr val="accent4">
                <a:tint val="45000"/>
                <a:satMod val="250000"/>
              </a:schemeClr>
            </a:gs>
          </a:gsLst>
          <a:path path="circle">
            <a:fillToRect l="-40000" t="-90000" r="140000" b="190000"/>
          </a:path>
        </a:gradFill>
        <a:ln w="9525" cap="flat" cmpd="sng" algn="ctr">
          <a:solidFill>
            <a:schemeClr val="accent4"/>
          </a:solidFill>
          <a:prstDash val="solid"/>
        </a:ln>
        <a:effectLst>
          <a:outerShdw blurRad="51500" dist="25400" dir="5400000" rotWithShape="0">
            <a:srgbClr val="000000">
              <a:alpha val="40000"/>
            </a:srgbClr>
          </a:outerShdw>
        </a:effectLst>
      </dsp:spPr>
      <dsp:style>
        <a:lnRef idx="1">
          <a:schemeClr val="accent4"/>
        </a:lnRef>
        <a:fillRef idx="2">
          <a:schemeClr val="accent4"/>
        </a:fillRef>
        <a:effectRef idx="1">
          <a:schemeClr val="accent4"/>
        </a:effectRef>
        <a:fontRef idx="minor">
          <a:schemeClr val="dk1"/>
        </a:fontRef>
      </dsp:style>
      <dsp:txBody>
        <a:bodyPr spcFirstLastPara="0" vert="horz" wrap="square" lIns="57150" tIns="57150" rIns="57150" bIns="1441630" numCol="1" spcCol="1270" anchor="t" anchorCtr="0">
          <a:noAutofit/>
        </a:bodyPr>
        <a:lstStyle/>
        <a:p>
          <a:pPr marL="0" lvl="0" indent="0" algn="l" defTabSz="666750">
            <a:lnSpc>
              <a:spcPct val="90000"/>
            </a:lnSpc>
            <a:spcBef>
              <a:spcPct val="0"/>
            </a:spcBef>
            <a:spcAft>
              <a:spcPct val="35000"/>
            </a:spcAft>
            <a:buNone/>
          </a:pPr>
          <a:r>
            <a:rPr lang="en-US" sz="1500" kern="1200" dirty="0"/>
            <a:t>Integers – </a:t>
          </a:r>
          <a:r>
            <a:rPr lang="en-US" sz="1500" kern="1200" dirty="0">
              <a:solidFill>
                <a:srgbClr val="0070C0"/>
              </a:solidFill>
            </a:rPr>
            <a:t>No decimals</a:t>
          </a:r>
        </a:p>
      </dsp:txBody>
      <dsp:txXfrm>
        <a:off x="923259" y="880634"/>
        <a:ext cx="3167442" cy="2130646"/>
      </dsp:txXfrm>
    </dsp:sp>
    <dsp:sp modelId="{7EA4DA23-DB17-45CE-9B33-D53997F731E3}">
      <dsp:nvSpPr>
        <dsp:cNvPr id="0" name=""/>
        <dsp:cNvSpPr/>
      </dsp:nvSpPr>
      <dsp:spPr>
        <a:xfrm>
          <a:off x="936117" y="1605415"/>
          <a:ext cx="661416" cy="421327"/>
        </a:xfrm>
        <a:prstGeom prst="roundRect">
          <a:avLst>
            <a:gd name="adj" fmla="val 105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50800" dist="25400" dir="5400000" rotWithShape="0">
            <a:srgbClr val="000000">
              <a:alpha val="45000"/>
            </a:srgbClr>
          </a:outerShdw>
        </a:effectLst>
      </dsp:spPr>
      <dsp:style>
        <a:lnRef idx="1">
          <a:scrgbClr r="0" g="0" b="0"/>
        </a:lnRef>
        <a:fillRef idx="1">
          <a:scrgbClr r="0" g="0" b="0"/>
        </a:fillRef>
        <a:effectRef idx="2">
          <a:scrgbClr r="0" g="0" b="0"/>
        </a:effectRef>
        <a:fontRef idx="minor"/>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dirty="0"/>
            <a:t>-3</a:t>
          </a:r>
        </a:p>
      </dsp:txBody>
      <dsp:txXfrm>
        <a:off x="949074" y="1618372"/>
        <a:ext cx="635502" cy="395413"/>
      </dsp:txXfrm>
    </dsp:sp>
    <dsp:sp modelId="{ED663FF3-9AA5-4E03-B5AB-C3F82B9EDB94}">
      <dsp:nvSpPr>
        <dsp:cNvPr id="0" name=""/>
        <dsp:cNvSpPr/>
      </dsp:nvSpPr>
      <dsp:spPr>
        <a:xfrm>
          <a:off x="936117" y="2047401"/>
          <a:ext cx="661416" cy="421327"/>
        </a:xfrm>
        <a:prstGeom prst="roundRect">
          <a:avLst>
            <a:gd name="adj" fmla="val 105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50800" dist="25400" dir="5400000" rotWithShape="0">
            <a:srgbClr val="000000">
              <a:alpha val="45000"/>
            </a:srgbClr>
          </a:outerShdw>
        </a:effectLst>
      </dsp:spPr>
      <dsp:style>
        <a:lnRef idx="1">
          <a:scrgbClr r="0" g="0" b="0"/>
        </a:lnRef>
        <a:fillRef idx="1">
          <a:scrgbClr r="0" g="0" b="0"/>
        </a:fillRef>
        <a:effectRef idx="2">
          <a:scrgbClr r="0" g="0" b="0"/>
        </a:effectRef>
        <a:fontRef idx="minor"/>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a:t>0</a:t>
          </a:r>
          <a:endParaRPr lang="en-US" sz="1400" kern="1200" dirty="0"/>
        </a:p>
      </dsp:txBody>
      <dsp:txXfrm>
        <a:off x="949074" y="2060358"/>
        <a:ext cx="635502" cy="395413"/>
      </dsp:txXfrm>
    </dsp:sp>
    <dsp:sp modelId="{E1AE2EB8-177C-403F-B0CC-E1EE143E468D}">
      <dsp:nvSpPr>
        <dsp:cNvPr id="0" name=""/>
        <dsp:cNvSpPr/>
      </dsp:nvSpPr>
      <dsp:spPr>
        <a:xfrm>
          <a:off x="936117" y="2489387"/>
          <a:ext cx="661416" cy="421327"/>
        </a:xfrm>
        <a:prstGeom prst="roundRect">
          <a:avLst>
            <a:gd name="adj" fmla="val 105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50800" dist="25400" dir="5400000" rotWithShape="0">
            <a:srgbClr val="000000">
              <a:alpha val="45000"/>
            </a:srgbClr>
          </a:outerShdw>
        </a:effectLst>
      </dsp:spPr>
      <dsp:style>
        <a:lnRef idx="1">
          <a:scrgbClr r="0" g="0" b="0"/>
        </a:lnRef>
        <a:fillRef idx="1">
          <a:scrgbClr r="0" g="0" b="0"/>
        </a:fillRef>
        <a:effectRef idx="2">
          <a:scrgbClr r="0" g="0" b="0"/>
        </a:effectRef>
        <a:fontRef idx="minor"/>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dirty="0"/>
            <a:t>5</a:t>
          </a:r>
        </a:p>
      </dsp:txBody>
      <dsp:txXfrm>
        <a:off x="949074" y="2502344"/>
        <a:ext cx="635502" cy="395413"/>
      </dsp:txXfrm>
    </dsp:sp>
    <dsp:sp modelId="{66642E7B-F507-4ECE-A46A-914C6FDA6F9B}">
      <dsp:nvSpPr>
        <dsp:cNvPr id="0" name=""/>
        <dsp:cNvSpPr/>
      </dsp:nvSpPr>
      <dsp:spPr>
        <a:xfrm>
          <a:off x="1685544" y="1621631"/>
          <a:ext cx="2368296" cy="1297305"/>
        </a:xfrm>
        <a:prstGeom prst="roundRect">
          <a:avLst>
            <a:gd name="adj" fmla="val 10500"/>
          </a:avLst>
        </a:prstGeom>
        <a:gradFill rotWithShape="1">
          <a:gsLst>
            <a:gs pos="0">
              <a:schemeClr val="accent5">
                <a:tint val="43000"/>
                <a:satMod val="165000"/>
              </a:schemeClr>
            </a:gs>
            <a:gs pos="55000">
              <a:schemeClr val="accent5">
                <a:tint val="83000"/>
                <a:satMod val="155000"/>
              </a:schemeClr>
            </a:gs>
            <a:gs pos="100000">
              <a:schemeClr val="accent5">
                <a:shade val="85000"/>
              </a:schemeClr>
            </a:gs>
          </a:gsLst>
          <a:path path="circle">
            <a:fillToRect l="-40000" t="-90000" r="140000" b="190000"/>
          </a:path>
        </a:gradFill>
        <a:ln w="9525" cap="flat" cmpd="sng" algn="ctr">
          <a:solidFill>
            <a:schemeClr val="accent5"/>
          </a:solidFill>
          <a:prstDash val="solid"/>
        </a:ln>
        <a:effectLst>
          <a:outerShdw blurRad="50800" dist="25400" dir="5400000" rotWithShape="0">
            <a:srgbClr val="000000">
              <a:alpha val="45000"/>
            </a:srgbClr>
          </a:outerShdw>
        </a:effectLst>
      </dsp:spPr>
      <dsp:style>
        <a:lnRef idx="1">
          <a:schemeClr val="accent5"/>
        </a:lnRef>
        <a:fillRef idx="3">
          <a:schemeClr val="accent5"/>
        </a:fillRef>
        <a:effectRef idx="2">
          <a:schemeClr val="accent5"/>
        </a:effectRef>
        <a:fontRef idx="minor">
          <a:schemeClr val="lt1"/>
        </a:fontRef>
      </dsp:style>
      <dsp:txBody>
        <a:bodyPr spcFirstLastPara="0" vert="horz" wrap="square" lIns="57150" tIns="57150" rIns="57150" bIns="732257" numCol="1" spcCol="1270" anchor="t" anchorCtr="0">
          <a:noAutofit/>
        </a:bodyPr>
        <a:lstStyle/>
        <a:p>
          <a:pPr marL="0" lvl="0" indent="0" algn="l" defTabSz="666750">
            <a:lnSpc>
              <a:spcPct val="90000"/>
            </a:lnSpc>
            <a:spcBef>
              <a:spcPct val="0"/>
            </a:spcBef>
            <a:spcAft>
              <a:spcPct val="35000"/>
            </a:spcAft>
            <a:buNone/>
          </a:pPr>
          <a:r>
            <a:rPr lang="en-US" sz="1500" kern="1200" dirty="0"/>
            <a:t>Whole Numbers – </a:t>
          </a:r>
          <a:r>
            <a:rPr lang="en-US" sz="1500" kern="1200" dirty="0">
              <a:solidFill>
                <a:srgbClr val="FFFF00"/>
              </a:solidFill>
            </a:rPr>
            <a:t>Non-negative</a:t>
          </a:r>
        </a:p>
      </dsp:txBody>
      <dsp:txXfrm>
        <a:off x="1725441" y="1661528"/>
        <a:ext cx="2288502" cy="1217511"/>
      </dsp:txXfrm>
    </dsp:sp>
    <dsp:sp modelId="{3D7A25AD-17FC-4F29-8BA5-10B185B539FA}">
      <dsp:nvSpPr>
        <dsp:cNvPr id="0" name=""/>
        <dsp:cNvSpPr/>
      </dsp:nvSpPr>
      <dsp:spPr>
        <a:xfrm>
          <a:off x="1744751" y="2205418"/>
          <a:ext cx="734946" cy="583787"/>
        </a:xfrm>
        <a:prstGeom prst="roundRect">
          <a:avLst>
            <a:gd name="adj" fmla="val 105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50800" dist="25400" dir="5400000" rotWithShape="0">
            <a:srgbClr val="000000">
              <a:alpha val="45000"/>
            </a:srgbClr>
          </a:outerShdw>
        </a:effectLst>
      </dsp:spPr>
      <dsp:style>
        <a:lnRef idx="1">
          <a:scrgbClr r="0" g="0" b="0"/>
        </a:lnRef>
        <a:fillRef idx="1">
          <a:scrgbClr r="0" g="0" b="0"/>
        </a:fillRef>
        <a:effectRef idx="2">
          <a:scrgbClr r="0" g="0" b="0"/>
        </a:effectRef>
        <a:fontRef idx="minor"/>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dirty="0"/>
            <a:t>0</a:t>
          </a:r>
        </a:p>
      </dsp:txBody>
      <dsp:txXfrm>
        <a:off x="1762704" y="2223371"/>
        <a:ext cx="699040" cy="547881"/>
      </dsp:txXfrm>
    </dsp:sp>
    <dsp:sp modelId="{106984B0-A25B-4298-A167-C7D3B60C22D9}">
      <dsp:nvSpPr>
        <dsp:cNvPr id="0" name=""/>
        <dsp:cNvSpPr/>
      </dsp:nvSpPr>
      <dsp:spPr>
        <a:xfrm>
          <a:off x="2500606" y="2205418"/>
          <a:ext cx="734946" cy="583787"/>
        </a:xfrm>
        <a:prstGeom prst="roundRect">
          <a:avLst>
            <a:gd name="adj" fmla="val 105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50800" dist="25400" dir="5400000" rotWithShape="0">
            <a:srgbClr val="000000">
              <a:alpha val="45000"/>
            </a:srgbClr>
          </a:outerShdw>
        </a:effectLst>
      </dsp:spPr>
      <dsp:style>
        <a:lnRef idx="1">
          <a:scrgbClr r="0" g="0" b="0"/>
        </a:lnRef>
        <a:fillRef idx="1">
          <a:scrgbClr r="0" g="0" b="0"/>
        </a:fillRef>
        <a:effectRef idx="2">
          <a:scrgbClr r="0" g="0" b="0"/>
        </a:effectRef>
        <a:fontRef idx="minor"/>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dirty="0"/>
            <a:t>1</a:t>
          </a:r>
        </a:p>
      </dsp:txBody>
      <dsp:txXfrm>
        <a:off x="2518559" y="2223371"/>
        <a:ext cx="699040" cy="547881"/>
      </dsp:txXfrm>
    </dsp:sp>
    <dsp:sp modelId="{53C1D4AF-EF34-46B3-9D90-ECF670422F4C}">
      <dsp:nvSpPr>
        <dsp:cNvPr id="0" name=""/>
        <dsp:cNvSpPr/>
      </dsp:nvSpPr>
      <dsp:spPr>
        <a:xfrm>
          <a:off x="3256462" y="2205418"/>
          <a:ext cx="734946" cy="583787"/>
        </a:xfrm>
        <a:prstGeom prst="roundRect">
          <a:avLst>
            <a:gd name="adj" fmla="val 105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50800" dist="25400" dir="5400000" rotWithShape="0">
            <a:srgbClr val="000000">
              <a:alpha val="45000"/>
            </a:srgbClr>
          </a:outerShdw>
        </a:effectLst>
      </dsp:spPr>
      <dsp:style>
        <a:lnRef idx="1">
          <a:scrgbClr r="0" g="0" b="0"/>
        </a:lnRef>
        <a:fillRef idx="1">
          <a:scrgbClr r="0" g="0" b="0"/>
        </a:fillRef>
        <a:effectRef idx="2">
          <a:scrgbClr r="0" g="0" b="0"/>
        </a:effectRef>
        <a:fontRef idx="minor"/>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dirty="0"/>
            <a:t>2</a:t>
          </a:r>
        </a:p>
      </dsp:txBody>
      <dsp:txXfrm>
        <a:off x="3274415" y="2223371"/>
        <a:ext cx="699040" cy="54788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B6FDAB1-E781-4A4C-8457-9423480D1783}">
      <dsp:nvSpPr>
        <dsp:cNvPr id="0" name=""/>
        <dsp:cNvSpPr/>
      </dsp:nvSpPr>
      <dsp:spPr>
        <a:xfrm>
          <a:off x="0" y="0"/>
          <a:ext cx="4114800" cy="3257550"/>
        </a:xfrm>
        <a:prstGeom prst="roundRect">
          <a:avLst>
            <a:gd name="adj" fmla="val 8500"/>
          </a:avLst>
        </a:prstGeom>
        <a:gradFill rotWithShape="0">
          <a:gsLst>
            <a:gs pos="0">
              <a:schemeClr val="accent1">
                <a:hueOff val="0"/>
                <a:satOff val="0"/>
                <a:lumOff val="0"/>
                <a:alphaOff val="0"/>
                <a:tint val="43000"/>
                <a:satMod val="165000"/>
              </a:schemeClr>
            </a:gs>
            <a:gs pos="55000">
              <a:schemeClr val="accent1">
                <a:hueOff val="0"/>
                <a:satOff val="0"/>
                <a:lumOff val="0"/>
                <a:alphaOff val="0"/>
                <a:tint val="83000"/>
                <a:satMod val="155000"/>
              </a:schemeClr>
            </a:gs>
            <a:gs pos="100000">
              <a:schemeClr val="accent1">
                <a:hueOff val="0"/>
                <a:satOff val="0"/>
                <a:lumOff val="0"/>
                <a:alphaOff val="0"/>
                <a:shade val="85000"/>
              </a:schemeClr>
            </a:gs>
          </a:gsLst>
          <a:path path="circle">
            <a:fillToRect l="-40000" t="-90000" r="140000" b="190000"/>
          </a:path>
        </a:gradFill>
        <a:ln>
          <a:noFill/>
        </a:ln>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accent1">
              <a:hueOff val="0"/>
              <a:satOff val="0"/>
              <a:lumOff val="0"/>
              <a:alphaOff val="0"/>
              <a:satMod val="115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91440" tIns="91440" rIns="91440" bIns="2011085" numCol="1" spcCol="1270" anchor="t" anchorCtr="0">
          <a:noAutofit/>
        </a:bodyPr>
        <a:lstStyle/>
        <a:p>
          <a:pPr marL="0" lvl="0" indent="0" algn="l" defTabSz="1066800">
            <a:lnSpc>
              <a:spcPct val="90000"/>
            </a:lnSpc>
            <a:spcBef>
              <a:spcPct val="0"/>
            </a:spcBef>
            <a:spcAft>
              <a:spcPct val="35000"/>
            </a:spcAft>
            <a:buNone/>
          </a:pPr>
          <a:r>
            <a:rPr lang="en-US" sz="2400" kern="1200" dirty="0"/>
            <a:t>Irrational Numbers – </a:t>
          </a:r>
          <a:r>
            <a:rPr lang="en-US" sz="2400" kern="1200" dirty="0">
              <a:solidFill>
                <a:srgbClr val="FFFF00"/>
              </a:solidFill>
            </a:rPr>
            <a:t>Cannot be written as fraction</a:t>
          </a:r>
        </a:p>
      </dsp:txBody>
      <dsp:txXfrm>
        <a:off x="81099" y="81099"/>
        <a:ext cx="3952602" cy="3095352"/>
      </dsp:txXfrm>
    </dsp:sp>
    <dsp:sp modelId="{07C157A3-C1A9-4CAA-A483-60DFA824CF7E}">
      <dsp:nvSpPr>
        <dsp:cNvPr id="0" name=""/>
        <dsp:cNvSpPr/>
      </dsp:nvSpPr>
      <dsp:spPr>
        <a:xfrm>
          <a:off x="102870" y="1465897"/>
          <a:ext cx="1288386" cy="1465897"/>
        </a:xfrm>
        <a:prstGeom prst="roundRect">
          <a:avLst>
            <a:gd name="adj" fmla="val 105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50800" dist="25400" dir="5400000" rotWithShape="0">
            <a:srgbClr val="000000">
              <a:alpha val="45000"/>
            </a:srgbClr>
          </a:outerShdw>
        </a:effectLst>
      </dsp:spPr>
      <dsp:style>
        <a:lnRef idx="1">
          <a:scrgbClr r="0" g="0" b="0"/>
        </a:lnRef>
        <a:fillRef idx="1">
          <a:scrgbClr r="0" g="0" b="0"/>
        </a:fillRef>
        <a:effectRef idx="2">
          <a:scrgbClr r="0" g="0" b="0"/>
        </a:effectRef>
        <a:fontRef idx="minor"/>
      </dsp:style>
      <dsp:txBody>
        <a:bodyPr spcFirstLastPara="0" vert="horz" wrap="square" lIns="99060" tIns="99060" rIns="99060" bIns="99060" numCol="1" spcCol="1270" anchor="ctr" anchorCtr="0">
          <a:noAutofit/>
        </a:bodyPr>
        <a:lstStyle/>
        <a:p>
          <a:pPr marL="0" lvl="0" indent="0" algn="ctr" defTabSz="1155700">
            <a:lnSpc>
              <a:spcPct val="90000"/>
            </a:lnSpc>
            <a:spcBef>
              <a:spcPct val="0"/>
            </a:spcBef>
            <a:spcAft>
              <a:spcPct val="35000"/>
            </a:spcAft>
            <a:buNone/>
          </a:pPr>
          <a14:m xmlns:a14="http://schemas.microsoft.com/office/drawing/2010/main">
            <m:oMath xmlns:m="http://schemas.openxmlformats.org/officeDocument/2006/math">
              <m:rad>
                <m:radPr>
                  <m:degHide m:val="on"/>
                  <m:ctrlPr>
                    <a:rPr lang="en-US" sz="2600" i="1" kern="1200" smtClean="0">
                      <a:latin typeface="Cambria Math" panose="02040503050406030204" pitchFamily="18" charset="0"/>
                    </a:rPr>
                  </m:ctrlPr>
                </m:radPr>
                <m:deg/>
                <m:e>
                  <m:r>
                    <a:rPr lang="en-US" sz="2600" b="0" i="1" kern="1200" smtClean="0">
                      <a:latin typeface="Cambria Math"/>
                    </a:rPr>
                    <m:t>2</m:t>
                  </m:r>
                </m:e>
              </m:rad>
            </m:oMath>
          </a14:m>
          <a:r>
            <a:rPr lang="en-US" sz="2600" kern="1200" dirty="0">
              <a:latin typeface="Calibri"/>
            </a:rPr>
            <a:t> = </a:t>
          </a:r>
        </a:p>
        <a:p>
          <a:pPr marL="0" lvl="0" indent="0" algn="ctr" defTabSz="1155700">
            <a:lnSpc>
              <a:spcPct val="90000"/>
            </a:lnSpc>
            <a:spcBef>
              <a:spcPct val="0"/>
            </a:spcBef>
            <a:spcAft>
              <a:spcPct val="35000"/>
            </a:spcAft>
            <a:buNone/>
          </a:pPr>
          <a:r>
            <a:rPr lang="en-US" sz="2600" kern="1200" dirty="0">
              <a:latin typeface="Calibri"/>
            </a:rPr>
            <a:t>1.414…</a:t>
          </a:r>
        </a:p>
      </dsp:txBody>
      <dsp:txXfrm>
        <a:off x="142492" y="1505519"/>
        <a:ext cx="1209142" cy="1386653"/>
      </dsp:txXfrm>
    </dsp:sp>
    <dsp:sp modelId="{D6607342-75A7-46A4-9037-AC5EB94E8259}">
      <dsp:nvSpPr>
        <dsp:cNvPr id="0" name=""/>
        <dsp:cNvSpPr/>
      </dsp:nvSpPr>
      <dsp:spPr>
        <a:xfrm>
          <a:off x="1411599" y="1465897"/>
          <a:ext cx="1288386" cy="1465897"/>
        </a:xfrm>
        <a:prstGeom prst="roundRect">
          <a:avLst>
            <a:gd name="adj" fmla="val 105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50800" dist="25400" dir="5400000" rotWithShape="0">
            <a:srgbClr val="000000">
              <a:alpha val="45000"/>
            </a:srgbClr>
          </a:outerShdw>
        </a:effectLst>
      </dsp:spPr>
      <dsp:style>
        <a:lnRef idx="1">
          <a:scrgbClr r="0" g="0" b="0"/>
        </a:lnRef>
        <a:fillRef idx="1">
          <a:scrgbClr r="0" g="0" b="0"/>
        </a:fillRef>
        <a:effectRef idx="2">
          <a:scrgbClr r="0" g="0" b="0"/>
        </a:effectRef>
        <a:fontRef idx="minor"/>
      </dsp:style>
      <dsp:txBody>
        <a:bodyPr spcFirstLastPara="0" vert="horz" wrap="square" lIns="99060" tIns="99060" rIns="99060" bIns="99060" numCol="1" spcCol="1270" anchor="ctr" anchorCtr="0">
          <a:noAutofit/>
        </a:bodyPr>
        <a:lstStyle/>
        <a:p>
          <a:pPr marL="0" lvl="0" indent="0" algn="ctr" defTabSz="1155700">
            <a:lnSpc>
              <a:spcPct val="90000"/>
            </a:lnSpc>
            <a:spcBef>
              <a:spcPct val="0"/>
            </a:spcBef>
            <a:spcAft>
              <a:spcPct val="35000"/>
            </a:spcAft>
            <a:buNone/>
          </a:pPr>
          <a14:m xmlns:a14="http://schemas.microsoft.com/office/drawing/2010/main">
            <m:oMath xmlns:m="http://schemas.openxmlformats.org/officeDocument/2006/math">
              <m:r>
                <a:rPr lang="en-US" sz="2600" b="0" i="1" kern="1200" smtClean="0">
                  <a:latin typeface="Cambria Math"/>
                </a:rPr>
                <m:t>−</m:t>
              </m:r>
              <m:rad>
                <m:radPr>
                  <m:degHide m:val="on"/>
                  <m:ctrlPr>
                    <a:rPr lang="en-US" sz="2600" i="1" kern="1200" smtClean="0">
                      <a:latin typeface="Cambria Math" panose="02040503050406030204" pitchFamily="18" charset="0"/>
                    </a:rPr>
                  </m:ctrlPr>
                </m:radPr>
                <m:deg/>
                <m:e>
                  <m:r>
                    <a:rPr lang="en-US" sz="2600" b="0" i="1" kern="1200" smtClean="0">
                      <a:latin typeface="Cambria Math"/>
                    </a:rPr>
                    <m:t>5</m:t>
                  </m:r>
                </m:e>
              </m:rad>
            </m:oMath>
          </a14:m>
          <a:r>
            <a:rPr lang="en-US" sz="2600" kern="1200" dirty="0">
              <a:latin typeface="Calibri"/>
            </a:rPr>
            <a:t> =  </a:t>
          </a:r>
        </a:p>
        <a:p>
          <a:pPr marL="0" lvl="0" indent="0" algn="ctr" defTabSz="1155700">
            <a:lnSpc>
              <a:spcPct val="90000"/>
            </a:lnSpc>
            <a:spcBef>
              <a:spcPct val="0"/>
            </a:spcBef>
            <a:spcAft>
              <a:spcPct val="35000"/>
            </a:spcAft>
            <a:buNone/>
          </a:pPr>
          <a:r>
            <a:rPr lang="en-US" sz="2600" kern="1200" dirty="0">
              <a:latin typeface="Calibri"/>
            </a:rPr>
            <a:t>-2.24…</a:t>
          </a:r>
        </a:p>
      </dsp:txBody>
      <dsp:txXfrm>
        <a:off x="1451221" y="1505519"/>
        <a:ext cx="1209142" cy="1386653"/>
      </dsp:txXfrm>
    </dsp:sp>
    <dsp:sp modelId="{450CAF4D-878E-49C1-A34B-E3DBDB3E0D0F}">
      <dsp:nvSpPr>
        <dsp:cNvPr id="0" name=""/>
        <dsp:cNvSpPr/>
      </dsp:nvSpPr>
      <dsp:spPr>
        <a:xfrm>
          <a:off x="2720328" y="1465897"/>
          <a:ext cx="1288386" cy="1465897"/>
        </a:xfrm>
        <a:prstGeom prst="roundRect">
          <a:avLst>
            <a:gd name="adj" fmla="val 105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50800" dist="25400" dir="5400000" rotWithShape="0">
            <a:srgbClr val="000000">
              <a:alpha val="45000"/>
            </a:srgbClr>
          </a:outerShdw>
        </a:effectLst>
      </dsp:spPr>
      <dsp:style>
        <a:lnRef idx="1">
          <a:scrgbClr r="0" g="0" b="0"/>
        </a:lnRef>
        <a:fillRef idx="1">
          <a:scrgbClr r="0" g="0" b="0"/>
        </a:fillRef>
        <a:effectRef idx="2">
          <a:scrgbClr r="0" g="0" b="0"/>
        </a:effectRef>
        <a:fontRef idx="minor"/>
      </dsp:style>
      <dsp:txBody>
        <a:bodyPr spcFirstLastPara="0" vert="horz" wrap="square" lIns="99060" tIns="99060" rIns="99060" bIns="99060" numCol="1" spcCol="1270" anchor="ctr" anchorCtr="0">
          <a:noAutofit/>
        </a:bodyPr>
        <a:lstStyle/>
        <a:p>
          <a:pPr marL="0" lvl="0" indent="0" algn="ctr" defTabSz="1155700">
            <a:lnSpc>
              <a:spcPct val="90000"/>
            </a:lnSpc>
            <a:spcBef>
              <a:spcPct val="0"/>
            </a:spcBef>
            <a:spcAft>
              <a:spcPct val="35000"/>
            </a:spcAft>
            <a:buNone/>
          </a:pPr>
          <a:r>
            <a:rPr lang="el-GR" sz="2600" kern="1200" dirty="0"/>
            <a:t>π</a:t>
          </a:r>
          <a:r>
            <a:rPr lang="en-US" sz="2600" kern="1200" dirty="0"/>
            <a:t> = </a:t>
          </a:r>
        </a:p>
        <a:p>
          <a:pPr marL="0" lvl="0" indent="0" algn="ctr" defTabSz="1155700">
            <a:lnSpc>
              <a:spcPct val="90000"/>
            </a:lnSpc>
            <a:spcBef>
              <a:spcPct val="0"/>
            </a:spcBef>
            <a:spcAft>
              <a:spcPct val="35000"/>
            </a:spcAft>
            <a:buNone/>
          </a:pPr>
          <a:r>
            <a:rPr lang="en-US" sz="2600" kern="1200" dirty="0"/>
            <a:t>3.14…</a:t>
          </a:r>
        </a:p>
      </dsp:txBody>
      <dsp:txXfrm>
        <a:off x="2759950" y="1505519"/>
        <a:ext cx="1209142" cy="1386653"/>
      </dsp:txXfrm>
    </dsp:sp>
  </dsp:spTree>
</dsp:drawing>
</file>

<file path=ppt/diagrams/layout1.xml><?xml version="1.0" encoding="utf-8"?>
<dgm:layoutDef xmlns:dgm="http://schemas.openxmlformats.org/drawingml/2006/diagram" xmlns:a="http://schemas.openxmlformats.org/drawingml/2006/main" uniqueId="urn:microsoft.com/office/officeart/2005/8/layout/target2">
  <dgm:title val=""/>
  <dgm:desc val=""/>
  <dgm:catLst>
    <dgm:cat type="relationship"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chMax val="3"/>
      <dgm:chPref val="1"/>
      <dgm:dir/>
      <dgm:animLvl val="lvl"/>
      <dgm:resizeHandles/>
    </dgm:varLst>
    <dgm:alg type="composite">
      <dgm:param type="horzAlign" val="none"/>
      <dgm:param type="vertAlign" val="none"/>
    </dgm:alg>
    <dgm:shape xmlns:r="http://schemas.openxmlformats.org/officeDocument/2006/relationships" r:blip="">
      <dgm:adjLst/>
    </dgm:shape>
    <dgm:presOf/>
    <dgm:choose name="Name1">
      <dgm:if name="Name2" func="var" arg="dir" op="equ" val="norm">
        <dgm:choose name="Name3">
          <dgm:if name="Name4" axis="ch ch" ptType="node node" st="1 1" cnt="1 0" func="cnt" op="gt" val="0">
            <dgm:choose name="Name5">
              <dgm:if name="Name6" axis="ch ch" ptType="node node" st="2 1" cnt="1 0" func="cnt" op="gt" val="0">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2"/>
                  <dgm:constr type="t" for="ch" forName="middleBox" refType="h" fact="0.25"/>
                  <dgm:constr type="w" for="ch" forName="middleBox" refType="w" fact="0.775"/>
                  <dgm:constr type="h" for="ch" forName="middleBox" refType="h" fact="0.7"/>
                  <dgm:constr type="l" for="ch" forName="centerBox" refType="w" fact="0.395"/>
                  <dgm:constr type="t" for="ch" forName="centerBox" refType="h" fact="0.5"/>
                  <dgm:constr type="w" for="ch" forName="centerBox" refType="w" fact="0.555"/>
                  <dgm:constr type="h" for="ch" forName="centerBox" refType="h" fact="0.4"/>
                  <dgm:constr type="userA" for="des" forName="outerSibTrans" refType="w"/>
                  <dgm:constr type="userA" for="des" forName="middleSibTrans" refType="w"/>
                  <dgm:constr type="userA" for="des" forName="centerSibTrans" refType="w"/>
                </dgm:constrLst>
              </dgm:if>
              <dgm:else name="Name7">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2"/>
                  <dgm:constr type="t" for="ch" forName="middleBox" refType="h" fact="0.25"/>
                  <dgm:constr type="w" for="ch" forName="middleBox" refType="w" fact="0.775"/>
                  <dgm:constr type="h" for="ch" forName="middleBox" refType="h" fact="0.7"/>
                  <dgm:constr type="l" for="ch" forName="centerBox" refType="w" fact="0.225"/>
                  <dgm:constr type="t" for="ch" forName="centerBox" refType="h" fact="0.5"/>
                  <dgm:constr type="w" for="ch" forName="centerBox" refType="w" fact="0.725"/>
                  <dgm:constr type="h" for="ch" forName="centerBox" refType="h" fact="0.4"/>
                  <dgm:constr type="userA" for="des" forName="outerSibTrans" refType="w"/>
                  <dgm:constr type="userA" for="des" forName="middleSibTrans" refType="w"/>
                  <dgm:constr type="userA" for="des" forName="centerSibTrans" refType="w"/>
                </dgm:constrLst>
              </dgm:else>
            </dgm:choose>
          </dgm:if>
          <dgm:else name="Name8">
            <dgm:choose name="Name9">
              <dgm:if name="Name10" axis="ch ch" ptType="node node" st="2 1" cnt="1 0" func="cnt" op="gt" val="0">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025"/>
                  <dgm:constr type="t" for="ch" forName="middleBox" refType="h" fact="0.25"/>
                  <dgm:constr type="w" for="ch" forName="middleBox" refType="w" fact="0.95"/>
                  <dgm:constr type="h" for="ch" forName="middleBox" refType="h" fact="0.7"/>
                  <dgm:constr type="l" for="ch" forName="centerBox" refType="w" fact="0.26"/>
                  <dgm:constr type="t" for="ch" forName="centerBox" refType="h" fact="0.5"/>
                  <dgm:constr type="w" for="ch" forName="centerBox" refType="w" fact="0.69"/>
                  <dgm:constr type="h" for="ch" forName="centerBox" refType="h" fact="0.4"/>
                  <dgm:constr type="userA" for="des" forName="outerSibTrans" refType="w"/>
                  <dgm:constr type="userA" for="des" forName="middleSibTrans" refType="w"/>
                  <dgm:constr type="userA" for="des" forName="centerSibTrans" refType="w"/>
                </dgm:constrLst>
              </dgm:if>
              <dgm:else name="Name11">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025"/>
                  <dgm:constr type="t" for="ch" forName="middleBox" refType="h" fact="0.25"/>
                  <dgm:constr type="w" for="ch" forName="middleBox" refType="w" fact="0.95"/>
                  <dgm:constr type="h" for="ch" forName="middleBox" refType="h" fact="0.7"/>
                  <dgm:constr type="l" for="ch" forName="centerBox" refType="w" fact="0.05"/>
                  <dgm:constr type="t" for="ch" forName="centerBox" refType="h" fact="0.5"/>
                  <dgm:constr type="w" for="ch" forName="centerBox" refType="w" fact="0.9"/>
                  <dgm:constr type="h" for="ch" forName="centerBox" refType="h" fact="0.4"/>
                  <dgm:constr type="userA" for="des" forName="outerSibTrans" refType="w"/>
                  <dgm:constr type="userA" for="des" forName="middleSibTrans" refType="w"/>
                  <dgm:constr type="userA" for="des" forName="centerSibTrans" refType="w"/>
                </dgm:constrLst>
              </dgm:else>
            </dgm:choose>
          </dgm:else>
        </dgm:choose>
      </dgm:if>
      <dgm:else name="Name12">
        <dgm:choose name="Name13">
          <dgm:if name="Name14" axis="ch ch" ptType="node node" st="1 1" cnt="1 0" func="cnt" op="gt" val="0">
            <dgm:choose name="Name15">
              <dgm:if name="Name16" axis="ch ch" ptType="node node" st="2 1" cnt="1 0" func="cnt" op="gt" val="0">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025"/>
                  <dgm:constr type="t" for="ch" forName="middleBox" refType="h" fact="0.25"/>
                  <dgm:constr type="w" for="ch" forName="middleBox" refType="w" fact="0.775"/>
                  <dgm:constr type="h" for="ch" forName="middleBox" refType="h" fact="0.7"/>
                  <dgm:constr type="l" for="ch" forName="centerBox" refType="w" fact="0.05"/>
                  <dgm:constr type="t" for="ch" forName="centerBox" refType="h" fact="0.5"/>
                  <dgm:constr type="w" for="ch" forName="centerBox" refType="w" fact="0.55"/>
                  <dgm:constr type="h" for="ch" forName="centerBox" refType="h" fact="0.4"/>
                  <dgm:constr type="userA" for="des" forName="outerSibTrans" refType="w"/>
                  <dgm:constr type="userA" for="des" forName="middleSibTrans" refType="w"/>
                  <dgm:constr type="userA" for="des" forName="centerSibTrans" refType="w"/>
                </dgm:constrLst>
              </dgm:if>
              <dgm:else name="Name17">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025"/>
                  <dgm:constr type="t" for="ch" forName="middleBox" refType="h" fact="0.25"/>
                  <dgm:constr type="w" for="ch" forName="middleBox" refType="w" fact="0.775"/>
                  <dgm:constr type="h" for="ch" forName="middleBox" refType="h" fact="0.7"/>
                  <dgm:constr type="l" for="ch" forName="centerBox" refType="w" fact="0.05"/>
                  <dgm:constr type="t" for="ch" forName="centerBox" refType="h" fact="0.5"/>
                  <dgm:constr type="w" for="ch" forName="centerBox" refType="w" fact="0.725"/>
                  <dgm:constr type="h" for="ch" forName="centerBox" refType="h" fact="0.4"/>
                  <dgm:constr type="userA" for="des" forName="outerSibTrans" refType="w"/>
                  <dgm:constr type="userA" for="des" forName="middleSibTrans" refType="w"/>
                  <dgm:constr type="userA" for="des" forName="centerSibTrans" refType="w"/>
                </dgm:constrLst>
              </dgm:else>
            </dgm:choose>
          </dgm:if>
          <dgm:else name="Name18">
            <dgm:choose name="Name19">
              <dgm:if name="Name20" axis="ch ch" ptType="node node" st="2 1" cnt="1 0" func="cnt" op="gt" val="0">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025"/>
                  <dgm:constr type="t" for="ch" forName="middleBox" refType="h" fact="0.25"/>
                  <dgm:constr type="w" for="ch" forName="middleBox" refType="w" fact="0.95"/>
                  <dgm:constr type="h" for="ch" forName="middleBox" refType="h" fact="0.7"/>
                  <dgm:constr type="l" for="ch" forName="centerBox" refType="w" fact="0.05"/>
                  <dgm:constr type="t" for="ch" forName="centerBox" refType="h" fact="0.5"/>
                  <dgm:constr type="w" for="ch" forName="centerBox" refType="w" fact="0.69"/>
                  <dgm:constr type="h" for="ch" forName="centerBox" refType="h" fact="0.4"/>
                  <dgm:constr type="userA" for="des" forName="outerSibTrans" refType="w"/>
                  <dgm:constr type="userA" for="des" forName="middleSibTrans" refType="w"/>
                  <dgm:constr type="userA" for="des" forName="centerSibTrans" refType="w"/>
                </dgm:constrLst>
              </dgm:if>
              <dgm:else name="Name21">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025"/>
                  <dgm:constr type="t" for="ch" forName="middleBox" refType="h" fact="0.25"/>
                  <dgm:constr type="w" for="ch" forName="middleBox" refType="w" fact="0.95"/>
                  <dgm:constr type="h" for="ch" forName="middleBox" refType="h" fact="0.7"/>
                  <dgm:constr type="l" for="ch" forName="centerBox" refType="w" fact="0.05"/>
                  <dgm:constr type="t" for="ch" forName="centerBox" refType="h" fact="0.5"/>
                  <dgm:constr type="w" for="ch" forName="centerBox" refType="w" fact="0.9"/>
                  <dgm:constr type="h" for="ch" forName="centerBox" refType="h" fact="0.4"/>
                  <dgm:constr type="userA" for="des" forName="outerSibTrans" refType="w"/>
                  <dgm:constr type="userA" for="des" forName="middleSibTrans" refType="w"/>
                  <dgm:constr type="userA" for="des" forName="centerSibTrans" refType="w"/>
                </dgm:constrLst>
              </dgm:else>
            </dgm:choose>
          </dgm:else>
        </dgm:choose>
      </dgm:else>
    </dgm:choose>
    <dgm:ruleLst/>
    <dgm:choose name="Name22">
      <dgm:if name="Name23" axis="root ch" ptType="all node" st="1 1" cnt="0 0" func="cnt" op="gte" val="1">
        <dgm:layoutNode name="outerBox" styleLbl="node1">
          <dgm:alg type="composite">
            <dgm:param type="horzAlign" val="none"/>
            <dgm:param type="vertAlign" val="none"/>
          </dgm:alg>
          <dgm:shape xmlns:r="http://schemas.openxmlformats.org/officeDocument/2006/relationships" r:blip="">
            <dgm:adjLst/>
          </dgm:shape>
          <dgm:presOf/>
          <dgm:choose name="Name24">
            <dgm:if name="Name25" axis="root ch" ptType="all node" st="1 1" cnt="0 0" func="cnt" op="gt" val="1">
              <dgm:choose name="Name26">
                <dgm:if name="Name27" func="var" arg="dir" op="equ" val="norm">
                  <dgm:constrLst>
                    <dgm:constr type="l" for="ch" forName="outerBoxParent"/>
                    <dgm:constr type="t" for="ch" forName="outerBoxParent"/>
                    <dgm:constr type="w" for="ch" forName="outerBoxParent" refType="w"/>
                    <dgm:constr type="h" for="ch" forName="outerBoxParent" refType="h"/>
                    <dgm:constr type="bMarg" for="ch" forName="outerBoxParent" refType="h" fact="2.2"/>
                    <dgm:constr type="l" for="ch" forName="outerBoxChildren" refType="w" fact="0.025"/>
                    <dgm:constr type="t" for="ch" forName="outerBoxChildren" refType="h" fact="0.25"/>
                    <dgm:constr type="w" for="ch" forName="outerBoxChildren" refType="w" fact="0.15"/>
                    <dgm:constr type="h" for="ch" forName="outerBoxChildren" refType="h" fact="0.7"/>
                  </dgm:constrLst>
                </dgm:if>
                <dgm:else name="Name28">
                  <dgm:constrLst>
                    <dgm:constr type="l" for="ch" forName="outerBoxParent"/>
                    <dgm:constr type="t" for="ch" forName="outerBoxParent"/>
                    <dgm:constr type="w" for="ch" forName="outerBoxParent" refType="w"/>
                    <dgm:constr type="h" for="ch" forName="outerBoxParent" refType="h"/>
                    <dgm:constr type="bMarg" for="ch" forName="outerBoxParent" refType="h" fact="2.2"/>
                    <dgm:constr type="l" for="ch" forName="outerBoxChildren" refType="w" fact="0.825"/>
                    <dgm:constr type="t" for="ch" forName="outerBoxChildren" refType="h" fact="0.25"/>
                    <dgm:constr type="w" for="ch" forName="outerBoxChildren" refType="w" fact="0.15"/>
                    <dgm:constr type="h" for="ch" forName="outerBoxChildren" refType="h" fact="0.7"/>
                  </dgm:constrLst>
                </dgm:else>
              </dgm:choose>
            </dgm:if>
            <dgm:else name="Name29">
              <dgm:constrLst>
                <dgm:constr type="l" for="ch" forName="outerBoxParent"/>
                <dgm:constr type="t" for="ch" forName="outerBoxParent"/>
                <dgm:constr type="w" for="ch" forName="outerBoxParent" refType="w"/>
                <dgm:constr type="h" for="ch" forName="outerBoxParent" refType="h"/>
                <dgm:constr type="bMarg" for="ch" forName="outerBoxParent" refType="h" fact="1.75"/>
                <dgm:constr type="l" for="ch" forName="outerBoxChildren" refType="w" fact="0.025"/>
                <dgm:constr type="t" for="ch" forName="outerBoxChildren" refType="h" fact="0.45"/>
                <dgm:constr type="w" for="ch" forName="outerBoxChildren" refType="w" fact="0.95"/>
                <dgm:constr type="h" for="ch" forName="outerBoxChildren" refType="h" fact="0.45"/>
              </dgm:constrLst>
            </dgm:else>
          </dgm:choose>
          <dgm:ruleLst/>
          <dgm:layoutNode name="outerBoxParent" styleLbl="node1">
            <dgm:alg type="tx">
              <dgm:param type="txAnchorVert" val="t"/>
              <dgm:param type="parTxLTRAlign" val="l"/>
              <dgm:param type="parTxRTLAlign" val="r"/>
            </dgm:alg>
            <dgm:shape xmlns:r="http://schemas.openxmlformats.org/officeDocument/2006/relationships" type="roundRect" r:blip="">
              <dgm:adjLst>
                <dgm:adj idx="1" val="0.085"/>
              </dgm:adjLst>
            </dgm:shape>
            <dgm:presOf axis="ch" ptType="node" cnt="1"/>
            <dgm:constrLst>
              <dgm:constr type="tMarg" refType="primFontSz" fact="0.3"/>
              <dgm:constr type="lMarg" refType="primFontSz" fact="0.3"/>
              <dgm:constr type="rMarg" refType="primFontSz" fact="0.3"/>
            </dgm:constrLst>
            <dgm:ruleLst>
              <dgm:rule type="primFontSz" val="5" fact="NaN" max="NaN"/>
            </dgm:ruleLst>
          </dgm:layoutNode>
          <dgm:layoutNode name="outerBoxChildren">
            <dgm:choose name="Name30">
              <dgm:if name="Name31" axis="root ch" ptType="all node" st="1 1" cnt="0 0" func="cnt" op="gt" val="1">
                <dgm:alg type="lin">
                  <dgm:param type="linDir" val="fromT"/>
                  <dgm:param type="vertAlign" val="t"/>
                </dgm:alg>
              </dgm:if>
              <dgm:else name="Name32">
                <dgm:choose name="Name33">
                  <dgm:if name="Name34" func="var" arg="dir" op="equ" val="norm">
                    <dgm:alg type="lin">
                      <dgm:param type="horzAlign" val="l"/>
                    </dgm:alg>
                  </dgm:if>
                  <dgm:else name="Name35">
                    <dgm:alg type="lin">
                      <dgm:param type="linDir" val="fromR"/>
                      <dgm:param type="horzAlign" val="r"/>
                    </dgm:alg>
                  </dgm:else>
                </dgm:choose>
              </dgm:else>
            </dgm:choose>
            <dgm:shape xmlns:r="http://schemas.openxmlformats.org/officeDocument/2006/relationships" r:blip="">
              <dgm:adjLst/>
            </dgm:shape>
            <dgm:presOf/>
            <dgm:constrLst>
              <dgm:constr type="w" for="ch" forName="oChild" refType="w"/>
              <dgm:constr type="h" for="ch" forName="oChild" refType="h"/>
            </dgm:constrLst>
            <dgm:ruleLst/>
            <dgm:forEach name="Name36" axis="ch ch" ptType="node node" st="1 1" cnt="1 0">
              <dgm:layoutNode name="oChild" styleLbl="fgAcc1">
                <dgm:varLst>
                  <dgm:bulletEnabled val="1"/>
                </dgm:varLst>
                <dgm:alg type="tx"/>
                <dgm:shape xmlns:r="http://schemas.openxmlformats.org/officeDocument/2006/relationships" type="roundRect" r:blip="">
                  <dgm:adjLst>
                    <dgm:adj idx="1" val="0.105"/>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Name37" axis="followSib" ptType="sibTrans" cnt="1">
                <dgm:layoutNode name="outerSibTrans">
                  <dgm:alg type="sp"/>
                  <dgm:shape xmlns:r="http://schemas.openxmlformats.org/officeDocument/2006/relationships" r:blip="">
                    <dgm:adjLst/>
                  </dgm:shape>
                  <dgm:presOf/>
                  <dgm:constrLst>
                    <dgm:constr type="userA"/>
                    <dgm:constr type="w" refType="userA" fact="0.015"/>
                    <dgm:constr type="h" refType="userA" fact="0.015"/>
                  </dgm:constrLst>
                  <dgm:ruleLst/>
                </dgm:layoutNode>
              </dgm:forEach>
            </dgm:forEach>
          </dgm:layoutNode>
        </dgm:layoutNode>
      </dgm:if>
      <dgm:else name="Name38"/>
    </dgm:choose>
    <dgm:choose name="Name39">
      <dgm:if name="Name40" axis="root ch" ptType="all node" st="1 1" cnt="0 0" func="cnt" op="gte" val="2">
        <dgm:layoutNode name="middleBox">
          <dgm:alg type="composite">
            <dgm:param type="horzAlign" val="none"/>
            <dgm:param type="vertAlign" val="none"/>
          </dgm:alg>
          <dgm:shape xmlns:r="http://schemas.openxmlformats.org/officeDocument/2006/relationships" r:blip="">
            <dgm:adjLst/>
          </dgm:shape>
          <dgm:presOf/>
          <dgm:choose name="Name41">
            <dgm:if name="Name42" axis="root ch" ptType="all node" st="1 1" cnt="0 0" func="cnt" op="gt" val="2">
              <dgm:choose name="Name43">
                <dgm:if name="Name44" func="var" arg="dir" op="equ" val="norm">
                  <dgm:constrLst>
                    <dgm:constr type="l" for="ch" forName="middleBoxParent"/>
                    <dgm:constr type="t" for="ch" forName="middleBoxParent"/>
                    <dgm:constr type="w" for="ch" forName="middleBoxParent" refType="w"/>
                    <dgm:constr type="h" for="ch" forName="middleBoxParent" refType="h"/>
                    <dgm:constr type="bMarg" for="ch" forName="middleBoxParent" refType="h" fact="1.8"/>
                    <dgm:constr type="l" for="ch" forName="middleBoxChildren" refType="w" fact="0.025"/>
                    <dgm:constr type="t" for="ch" forName="middleBoxChildren" refType="h" fact="0.35"/>
                    <dgm:constr type="w" for="ch" forName="middleBoxChildren" refType="w" fact="0.2"/>
                    <dgm:constr type="h" for="ch" forName="middleBoxChildren" refType="h" fact="0.575"/>
                  </dgm:constrLst>
                </dgm:if>
                <dgm:else name="Name45">
                  <dgm:constrLst>
                    <dgm:constr type="l" for="ch" forName="middleBoxParent"/>
                    <dgm:constr type="t" for="ch" forName="middleBoxParent"/>
                    <dgm:constr type="w" for="ch" forName="middleBoxParent" refType="w"/>
                    <dgm:constr type="h" for="ch" forName="middleBoxParent" refType="h"/>
                    <dgm:constr type="bMarg" for="ch" forName="middleBoxParent" refType="h" fact="1.8"/>
                    <dgm:constr type="l" for="ch" forName="middleBoxChildren" refType="w" fact="0.775"/>
                    <dgm:constr type="t" for="ch" forName="middleBoxChildren" refType="h" fact="0.35"/>
                    <dgm:constr type="w" for="ch" forName="middleBoxChildren" refType="w" fact="0.2"/>
                    <dgm:constr type="h" for="ch" forName="middleBoxChildren" refType="h" fact="0.575"/>
                  </dgm:constrLst>
                </dgm:else>
              </dgm:choose>
            </dgm:if>
            <dgm:else name="Name46">
              <dgm:constrLst>
                <dgm:constr type="l" for="ch" forName="middleBoxParent"/>
                <dgm:constr type="t" for="ch" forName="middleBoxParent"/>
                <dgm:constr type="w" for="ch" forName="middleBoxParent" refType="w"/>
                <dgm:constr type="h" for="ch" forName="middleBoxParent" refType="h"/>
                <dgm:constr type="bMarg" for="ch" forName="middleBoxParent" refType="h" fact="1.8"/>
                <dgm:constr type="l" for="ch" forName="middleBoxChildren" refType="w" fact="0.025"/>
                <dgm:constr type="t" for="ch" forName="middleBoxChildren" refType="h" fact="0.45"/>
                <dgm:constr type="w" for="ch" forName="middleBoxChildren" refType="w" fact="0.95"/>
                <dgm:constr type="h" for="ch" forName="middleBoxChildren" refType="h" fact="0.45"/>
              </dgm:constrLst>
            </dgm:else>
          </dgm:choose>
          <dgm:ruleLst/>
          <dgm:layoutNode name="middleBoxParent" styleLbl="node1">
            <dgm:alg type="tx">
              <dgm:param type="txAnchorVert" val="t"/>
              <dgm:param type="parTxLTRAlign" val="l"/>
              <dgm:param type="parTxRTLAlign" val="r"/>
            </dgm:alg>
            <dgm:shape xmlns:r="http://schemas.openxmlformats.org/officeDocument/2006/relationships" type="roundRect" r:blip="">
              <dgm:adjLst>
                <dgm:adj idx="1" val="0.105"/>
              </dgm:adjLst>
            </dgm:shape>
            <dgm:presOf axis="ch" ptType="node" st="2" cnt="1"/>
            <dgm:constrLst>
              <dgm:constr type="tMarg" refType="primFontSz" fact="0.3"/>
              <dgm:constr type="lMarg" refType="primFontSz" fact="0.3"/>
              <dgm:constr type="rMarg" refType="primFontSz" fact="0.3"/>
            </dgm:constrLst>
            <dgm:ruleLst>
              <dgm:rule type="primFontSz" val="5" fact="NaN" max="NaN"/>
            </dgm:ruleLst>
          </dgm:layoutNode>
          <dgm:layoutNode name="middleBoxChildren">
            <dgm:choose name="Name47">
              <dgm:if name="Name48" axis="root ch" ptType="all node" st="1 1" cnt="0 0" func="cnt" op="gt" val="2">
                <dgm:alg type="lin">
                  <dgm:param type="linDir" val="fromT"/>
                  <dgm:param type="vertAlign" val="t"/>
                </dgm:alg>
              </dgm:if>
              <dgm:else name="Name49">
                <dgm:choose name="Name50">
                  <dgm:if name="Name51" func="var" arg="dir" op="equ" val="norm">
                    <dgm:alg type="lin">
                      <dgm:param type="horzAlign" val="l"/>
                    </dgm:alg>
                  </dgm:if>
                  <dgm:else name="Name52">
                    <dgm:alg type="lin">
                      <dgm:param type="linDir" val="fromR"/>
                      <dgm:param type="horzAlign" val="r"/>
                    </dgm:alg>
                  </dgm:else>
                </dgm:choose>
              </dgm:else>
            </dgm:choose>
            <dgm:shape xmlns:r="http://schemas.openxmlformats.org/officeDocument/2006/relationships" r:blip="">
              <dgm:adjLst/>
            </dgm:shape>
            <dgm:presOf/>
            <dgm:constrLst>
              <dgm:constr type="w" for="ch" forName="mChild" refType="w"/>
              <dgm:constr type="h" for="ch" forName="mChild" refType="h"/>
            </dgm:constrLst>
            <dgm:ruleLst/>
            <dgm:forEach name="Name53" axis="ch ch" ptType="node node" st="2 1" cnt="1 0">
              <dgm:layoutNode name="mChild" styleLbl="fgAcc1">
                <dgm:varLst>
                  <dgm:bulletEnabled val="1"/>
                </dgm:varLst>
                <dgm:alg type="tx"/>
                <dgm:shape xmlns:r="http://schemas.openxmlformats.org/officeDocument/2006/relationships" type="roundRect" r:blip="">
                  <dgm:adjLst>
                    <dgm:adj idx="1" val="0.105"/>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Name54" axis="followSib" ptType="sibTrans" cnt="1">
                <dgm:layoutNode name="middleSibTrans">
                  <dgm:alg type="sp"/>
                  <dgm:shape xmlns:r="http://schemas.openxmlformats.org/officeDocument/2006/relationships" r:blip="">
                    <dgm:adjLst/>
                  </dgm:shape>
                  <dgm:presOf/>
                  <dgm:constrLst>
                    <dgm:constr type="userA"/>
                    <dgm:constr type="w" refType="userA" fact="0.015"/>
                    <dgm:constr type="h" refType="userA" fact="0.015"/>
                  </dgm:constrLst>
                  <dgm:ruleLst/>
                </dgm:layoutNode>
              </dgm:forEach>
            </dgm:forEach>
          </dgm:layoutNode>
        </dgm:layoutNode>
      </dgm:if>
      <dgm:else name="Name55"/>
    </dgm:choose>
    <dgm:choose name="Name56">
      <dgm:if name="Name57" axis="root ch" ptType="all node" st="1 1" cnt="0 0" func="cnt" op="gte" val="3">
        <dgm:layoutNode name="centerBox">
          <dgm:alg type="composite">
            <dgm:param type="horzAlign" val="none"/>
            <dgm:param type="vertAlign" val="none"/>
          </dgm:alg>
          <dgm:shape xmlns:r="http://schemas.openxmlformats.org/officeDocument/2006/relationships" r:blip="">
            <dgm:adjLst/>
          </dgm:shape>
          <dgm:presOf/>
          <dgm:choose name="Name58">
            <dgm:if name="Name59" axis="ch ch" ptType="node node" st="3 1" cnt="1 0" func="cnt" op="gt" val="0">
              <dgm:constrLst>
                <dgm:constr type="l" for="ch" forName="centerBoxParent"/>
                <dgm:constr type="t" for="ch" forName="centerBoxParent"/>
                <dgm:constr type="w" for="ch" forName="centerBoxParent" refType="w"/>
                <dgm:constr type="h" for="ch" forName="centerBoxParent" refType="h"/>
                <dgm:constr type="bMarg" for="ch" forName="centerBoxParent" refType="h" fact="1.6"/>
                <dgm:constr type="l" for="ch" forName="centerBoxChildren" refType="w" fact="0.025"/>
                <dgm:constr type="t" for="ch" forName="centerBoxChildren" refType="h" fact="0.45"/>
                <dgm:constr type="w" for="ch" forName="centerBoxChildren" refType="w" fact="0.95"/>
                <dgm:constr type="h" for="ch" forName="centerBoxChildren" refType="h" fact="0.45"/>
              </dgm:constrLst>
            </dgm:if>
            <dgm:else name="Name60">
              <dgm:constrLst>
                <dgm:constr type="l" for="ch" forName="centerBoxParent"/>
                <dgm:constr type="t" for="ch" forName="centerBoxParent"/>
                <dgm:constr type="w" for="ch" forName="centerBoxParent" refType="w"/>
                <dgm:constr type="h" for="ch" forName="centerBoxParent" refType="h"/>
              </dgm:constrLst>
            </dgm:else>
          </dgm:choose>
          <dgm:ruleLst/>
          <dgm:layoutNode name="centerBoxParent" styleLbl="node1">
            <dgm:alg type="tx">
              <dgm:param type="txAnchorVert" val="t"/>
              <dgm:param type="parTxLTRAlign" val="l"/>
              <dgm:param type="parTxRTLAlign" val="r"/>
            </dgm:alg>
            <dgm:shape xmlns:r="http://schemas.openxmlformats.org/officeDocument/2006/relationships" type="roundRect" r:blip="">
              <dgm:adjLst>
                <dgm:adj idx="1" val="0.105"/>
              </dgm:adjLst>
            </dgm:shape>
            <dgm:presOf axis="ch" ptType="node" st="3" cnt="1"/>
            <dgm:constrLst>
              <dgm:constr type="tMarg" refType="primFontSz" fact="0.3"/>
              <dgm:constr type="lMarg" refType="primFontSz" fact="0.3"/>
              <dgm:constr type="rMarg" refType="primFontSz" fact="0.3"/>
            </dgm:constrLst>
            <dgm:ruleLst>
              <dgm:rule type="primFontSz" val="5" fact="NaN" max="NaN"/>
            </dgm:ruleLst>
          </dgm:layoutNode>
          <dgm:choose name="Name61">
            <dgm:if name="Name62" axis="ch ch" ptType="node node" st="3 1" cnt="1 0" func="cnt" op="gt" val="0">
              <dgm:layoutNode name="centerBoxChildren">
                <dgm:choose name="Name63">
                  <dgm:if name="Name64" func="var" arg="dir" op="equ" val="norm">
                    <dgm:alg type="lin">
                      <dgm:param type="horzAlign" val="l"/>
                    </dgm:alg>
                  </dgm:if>
                  <dgm:else name="Name65">
                    <dgm:alg type="lin">
                      <dgm:param type="linDir" val="fromR"/>
                      <dgm:param type="horzAlign" val="r"/>
                    </dgm:alg>
                  </dgm:else>
                </dgm:choose>
                <dgm:shape xmlns:r="http://schemas.openxmlformats.org/officeDocument/2006/relationships" r:blip="">
                  <dgm:adjLst/>
                </dgm:shape>
                <dgm:presOf/>
                <dgm:constrLst>
                  <dgm:constr type="w" for="ch" forName="cChild" refType="w"/>
                  <dgm:constr type="h" for="ch" forName="cChild" refType="h"/>
                </dgm:constrLst>
                <dgm:ruleLst/>
                <dgm:forEach name="Name66" axis="ch ch" ptType="node node" st="3 1" cnt="1 0">
                  <dgm:layoutNode name="cChild" styleLbl="fgAcc1">
                    <dgm:varLst>
                      <dgm:bulletEnabled val="1"/>
                    </dgm:varLst>
                    <dgm:alg type="tx"/>
                    <dgm:shape xmlns:r="http://schemas.openxmlformats.org/officeDocument/2006/relationships" type="roundRect" r:blip="">
                      <dgm:adjLst>
                        <dgm:adj idx="1" val="0.105"/>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Name67" axis="followSib" ptType="sibTrans" cnt="1">
                    <dgm:layoutNode name="centerSibTrans">
                      <dgm:alg type="sp"/>
                      <dgm:shape xmlns:r="http://schemas.openxmlformats.org/officeDocument/2006/relationships" r:blip="">
                        <dgm:adjLst/>
                      </dgm:shape>
                      <dgm:presOf/>
                      <dgm:constrLst>
                        <dgm:constr type="userA"/>
                        <dgm:constr type="w" refType="userA" fact="0.015"/>
                        <dgm:constr type="h" refType="userA" fact="0.015"/>
                      </dgm:constrLst>
                      <dgm:ruleLst/>
                    </dgm:layoutNode>
                  </dgm:forEach>
                </dgm:forEach>
              </dgm:layoutNode>
            </dgm:if>
            <dgm:else name="Name68"/>
          </dgm:choose>
        </dgm:layoutNode>
      </dgm:if>
      <dgm:else name="Name69"/>
    </dgm:choose>
  </dgm:layoutNode>
</dgm:layoutDef>
</file>

<file path=ppt/diagrams/layout2.xml><?xml version="1.0" encoding="utf-8"?>
<dgm:layoutDef xmlns:dgm="http://schemas.openxmlformats.org/drawingml/2006/diagram" xmlns:a="http://schemas.openxmlformats.org/drawingml/2006/main" uniqueId="urn:microsoft.com/office/officeart/2005/8/layout/target2">
  <dgm:title val=""/>
  <dgm:desc val=""/>
  <dgm:catLst>
    <dgm:cat type="relationship"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chMax val="3"/>
      <dgm:chPref val="1"/>
      <dgm:dir/>
      <dgm:animLvl val="lvl"/>
      <dgm:resizeHandles/>
    </dgm:varLst>
    <dgm:alg type="composite">
      <dgm:param type="horzAlign" val="none"/>
      <dgm:param type="vertAlign" val="none"/>
    </dgm:alg>
    <dgm:shape xmlns:r="http://schemas.openxmlformats.org/officeDocument/2006/relationships" r:blip="">
      <dgm:adjLst/>
    </dgm:shape>
    <dgm:presOf/>
    <dgm:choose name="Name1">
      <dgm:if name="Name2" func="var" arg="dir" op="equ" val="norm">
        <dgm:choose name="Name3">
          <dgm:if name="Name4" axis="ch ch" ptType="node node" st="1 1" cnt="1 0" func="cnt" op="gt" val="0">
            <dgm:choose name="Name5">
              <dgm:if name="Name6" axis="ch ch" ptType="node node" st="2 1" cnt="1 0" func="cnt" op="gt" val="0">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2"/>
                  <dgm:constr type="t" for="ch" forName="middleBox" refType="h" fact="0.25"/>
                  <dgm:constr type="w" for="ch" forName="middleBox" refType="w" fact="0.775"/>
                  <dgm:constr type="h" for="ch" forName="middleBox" refType="h" fact="0.7"/>
                  <dgm:constr type="l" for="ch" forName="centerBox" refType="w" fact="0.395"/>
                  <dgm:constr type="t" for="ch" forName="centerBox" refType="h" fact="0.5"/>
                  <dgm:constr type="w" for="ch" forName="centerBox" refType="w" fact="0.555"/>
                  <dgm:constr type="h" for="ch" forName="centerBox" refType="h" fact="0.4"/>
                  <dgm:constr type="userA" for="des" forName="outerSibTrans" refType="w"/>
                  <dgm:constr type="userA" for="des" forName="middleSibTrans" refType="w"/>
                  <dgm:constr type="userA" for="des" forName="centerSibTrans" refType="w"/>
                </dgm:constrLst>
              </dgm:if>
              <dgm:else name="Name7">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2"/>
                  <dgm:constr type="t" for="ch" forName="middleBox" refType="h" fact="0.25"/>
                  <dgm:constr type="w" for="ch" forName="middleBox" refType="w" fact="0.775"/>
                  <dgm:constr type="h" for="ch" forName="middleBox" refType="h" fact="0.7"/>
                  <dgm:constr type="l" for="ch" forName="centerBox" refType="w" fact="0.225"/>
                  <dgm:constr type="t" for="ch" forName="centerBox" refType="h" fact="0.5"/>
                  <dgm:constr type="w" for="ch" forName="centerBox" refType="w" fact="0.725"/>
                  <dgm:constr type="h" for="ch" forName="centerBox" refType="h" fact="0.4"/>
                  <dgm:constr type="userA" for="des" forName="outerSibTrans" refType="w"/>
                  <dgm:constr type="userA" for="des" forName="middleSibTrans" refType="w"/>
                  <dgm:constr type="userA" for="des" forName="centerSibTrans" refType="w"/>
                </dgm:constrLst>
              </dgm:else>
            </dgm:choose>
          </dgm:if>
          <dgm:else name="Name8">
            <dgm:choose name="Name9">
              <dgm:if name="Name10" axis="ch ch" ptType="node node" st="2 1" cnt="1 0" func="cnt" op="gt" val="0">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025"/>
                  <dgm:constr type="t" for="ch" forName="middleBox" refType="h" fact="0.25"/>
                  <dgm:constr type="w" for="ch" forName="middleBox" refType="w" fact="0.95"/>
                  <dgm:constr type="h" for="ch" forName="middleBox" refType="h" fact="0.7"/>
                  <dgm:constr type="l" for="ch" forName="centerBox" refType="w" fact="0.26"/>
                  <dgm:constr type="t" for="ch" forName="centerBox" refType="h" fact="0.5"/>
                  <dgm:constr type="w" for="ch" forName="centerBox" refType="w" fact="0.69"/>
                  <dgm:constr type="h" for="ch" forName="centerBox" refType="h" fact="0.4"/>
                  <dgm:constr type="userA" for="des" forName="outerSibTrans" refType="w"/>
                  <dgm:constr type="userA" for="des" forName="middleSibTrans" refType="w"/>
                  <dgm:constr type="userA" for="des" forName="centerSibTrans" refType="w"/>
                </dgm:constrLst>
              </dgm:if>
              <dgm:else name="Name11">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025"/>
                  <dgm:constr type="t" for="ch" forName="middleBox" refType="h" fact="0.25"/>
                  <dgm:constr type="w" for="ch" forName="middleBox" refType="w" fact="0.95"/>
                  <dgm:constr type="h" for="ch" forName="middleBox" refType="h" fact="0.7"/>
                  <dgm:constr type="l" for="ch" forName="centerBox" refType="w" fact="0.05"/>
                  <dgm:constr type="t" for="ch" forName="centerBox" refType="h" fact="0.5"/>
                  <dgm:constr type="w" for="ch" forName="centerBox" refType="w" fact="0.9"/>
                  <dgm:constr type="h" for="ch" forName="centerBox" refType="h" fact="0.4"/>
                  <dgm:constr type="userA" for="des" forName="outerSibTrans" refType="w"/>
                  <dgm:constr type="userA" for="des" forName="middleSibTrans" refType="w"/>
                  <dgm:constr type="userA" for="des" forName="centerSibTrans" refType="w"/>
                </dgm:constrLst>
              </dgm:else>
            </dgm:choose>
          </dgm:else>
        </dgm:choose>
      </dgm:if>
      <dgm:else name="Name12">
        <dgm:choose name="Name13">
          <dgm:if name="Name14" axis="ch ch" ptType="node node" st="1 1" cnt="1 0" func="cnt" op="gt" val="0">
            <dgm:choose name="Name15">
              <dgm:if name="Name16" axis="ch ch" ptType="node node" st="2 1" cnt="1 0" func="cnt" op="gt" val="0">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025"/>
                  <dgm:constr type="t" for="ch" forName="middleBox" refType="h" fact="0.25"/>
                  <dgm:constr type="w" for="ch" forName="middleBox" refType="w" fact="0.775"/>
                  <dgm:constr type="h" for="ch" forName="middleBox" refType="h" fact="0.7"/>
                  <dgm:constr type="l" for="ch" forName="centerBox" refType="w" fact="0.05"/>
                  <dgm:constr type="t" for="ch" forName="centerBox" refType="h" fact="0.5"/>
                  <dgm:constr type="w" for="ch" forName="centerBox" refType="w" fact="0.55"/>
                  <dgm:constr type="h" for="ch" forName="centerBox" refType="h" fact="0.4"/>
                  <dgm:constr type="userA" for="des" forName="outerSibTrans" refType="w"/>
                  <dgm:constr type="userA" for="des" forName="middleSibTrans" refType="w"/>
                  <dgm:constr type="userA" for="des" forName="centerSibTrans" refType="w"/>
                </dgm:constrLst>
              </dgm:if>
              <dgm:else name="Name17">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025"/>
                  <dgm:constr type="t" for="ch" forName="middleBox" refType="h" fact="0.25"/>
                  <dgm:constr type="w" for="ch" forName="middleBox" refType="w" fact="0.775"/>
                  <dgm:constr type="h" for="ch" forName="middleBox" refType="h" fact="0.7"/>
                  <dgm:constr type="l" for="ch" forName="centerBox" refType="w" fact="0.05"/>
                  <dgm:constr type="t" for="ch" forName="centerBox" refType="h" fact="0.5"/>
                  <dgm:constr type="w" for="ch" forName="centerBox" refType="w" fact="0.725"/>
                  <dgm:constr type="h" for="ch" forName="centerBox" refType="h" fact="0.4"/>
                  <dgm:constr type="userA" for="des" forName="outerSibTrans" refType="w"/>
                  <dgm:constr type="userA" for="des" forName="middleSibTrans" refType="w"/>
                  <dgm:constr type="userA" for="des" forName="centerSibTrans" refType="w"/>
                </dgm:constrLst>
              </dgm:else>
            </dgm:choose>
          </dgm:if>
          <dgm:else name="Name18">
            <dgm:choose name="Name19">
              <dgm:if name="Name20" axis="ch ch" ptType="node node" st="2 1" cnt="1 0" func="cnt" op="gt" val="0">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025"/>
                  <dgm:constr type="t" for="ch" forName="middleBox" refType="h" fact="0.25"/>
                  <dgm:constr type="w" for="ch" forName="middleBox" refType="w" fact="0.95"/>
                  <dgm:constr type="h" for="ch" forName="middleBox" refType="h" fact="0.7"/>
                  <dgm:constr type="l" for="ch" forName="centerBox" refType="w" fact="0.05"/>
                  <dgm:constr type="t" for="ch" forName="centerBox" refType="h" fact="0.5"/>
                  <dgm:constr type="w" for="ch" forName="centerBox" refType="w" fact="0.69"/>
                  <dgm:constr type="h" for="ch" forName="centerBox" refType="h" fact="0.4"/>
                  <dgm:constr type="userA" for="des" forName="outerSibTrans" refType="w"/>
                  <dgm:constr type="userA" for="des" forName="middleSibTrans" refType="w"/>
                  <dgm:constr type="userA" for="des" forName="centerSibTrans" refType="w"/>
                </dgm:constrLst>
              </dgm:if>
              <dgm:else name="Name21">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025"/>
                  <dgm:constr type="t" for="ch" forName="middleBox" refType="h" fact="0.25"/>
                  <dgm:constr type="w" for="ch" forName="middleBox" refType="w" fact="0.95"/>
                  <dgm:constr type="h" for="ch" forName="middleBox" refType="h" fact="0.7"/>
                  <dgm:constr type="l" for="ch" forName="centerBox" refType="w" fact="0.05"/>
                  <dgm:constr type="t" for="ch" forName="centerBox" refType="h" fact="0.5"/>
                  <dgm:constr type="w" for="ch" forName="centerBox" refType="w" fact="0.9"/>
                  <dgm:constr type="h" for="ch" forName="centerBox" refType="h" fact="0.4"/>
                  <dgm:constr type="userA" for="des" forName="outerSibTrans" refType="w"/>
                  <dgm:constr type="userA" for="des" forName="middleSibTrans" refType="w"/>
                  <dgm:constr type="userA" for="des" forName="centerSibTrans" refType="w"/>
                </dgm:constrLst>
              </dgm:else>
            </dgm:choose>
          </dgm:else>
        </dgm:choose>
      </dgm:else>
    </dgm:choose>
    <dgm:ruleLst/>
    <dgm:choose name="Name22">
      <dgm:if name="Name23" axis="root ch" ptType="all node" st="1 1" cnt="0 0" func="cnt" op="gte" val="1">
        <dgm:layoutNode name="outerBox" styleLbl="node1">
          <dgm:alg type="composite">
            <dgm:param type="horzAlign" val="none"/>
            <dgm:param type="vertAlign" val="none"/>
          </dgm:alg>
          <dgm:shape xmlns:r="http://schemas.openxmlformats.org/officeDocument/2006/relationships" r:blip="">
            <dgm:adjLst/>
          </dgm:shape>
          <dgm:presOf/>
          <dgm:choose name="Name24">
            <dgm:if name="Name25" axis="root ch" ptType="all node" st="1 1" cnt="0 0" func="cnt" op="gt" val="1">
              <dgm:choose name="Name26">
                <dgm:if name="Name27" func="var" arg="dir" op="equ" val="norm">
                  <dgm:constrLst>
                    <dgm:constr type="l" for="ch" forName="outerBoxParent"/>
                    <dgm:constr type="t" for="ch" forName="outerBoxParent"/>
                    <dgm:constr type="w" for="ch" forName="outerBoxParent" refType="w"/>
                    <dgm:constr type="h" for="ch" forName="outerBoxParent" refType="h"/>
                    <dgm:constr type="bMarg" for="ch" forName="outerBoxParent" refType="h" fact="2.2"/>
                    <dgm:constr type="l" for="ch" forName="outerBoxChildren" refType="w" fact="0.025"/>
                    <dgm:constr type="t" for="ch" forName="outerBoxChildren" refType="h" fact="0.25"/>
                    <dgm:constr type="w" for="ch" forName="outerBoxChildren" refType="w" fact="0.15"/>
                    <dgm:constr type="h" for="ch" forName="outerBoxChildren" refType="h" fact="0.7"/>
                  </dgm:constrLst>
                </dgm:if>
                <dgm:else name="Name28">
                  <dgm:constrLst>
                    <dgm:constr type="l" for="ch" forName="outerBoxParent"/>
                    <dgm:constr type="t" for="ch" forName="outerBoxParent"/>
                    <dgm:constr type="w" for="ch" forName="outerBoxParent" refType="w"/>
                    <dgm:constr type="h" for="ch" forName="outerBoxParent" refType="h"/>
                    <dgm:constr type="bMarg" for="ch" forName="outerBoxParent" refType="h" fact="2.2"/>
                    <dgm:constr type="l" for="ch" forName="outerBoxChildren" refType="w" fact="0.825"/>
                    <dgm:constr type="t" for="ch" forName="outerBoxChildren" refType="h" fact="0.25"/>
                    <dgm:constr type="w" for="ch" forName="outerBoxChildren" refType="w" fact="0.15"/>
                    <dgm:constr type="h" for="ch" forName="outerBoxChildren" refType="h" fact="0.7"/>
                  </dgm:constrLst>
                </dgm:else>
              </dgm:choose>
            </dgm:if>
            <dgm:else name="Name29">
              <dgm:constrLst>
                <dgm:constr type="l" for="ch" forName="outerBoxParent"/>
                <dgm:constr type="t" for="ch" forName="outerBoxParent"/>
                <dgm:constr type="w" for="ch" forName="outerBoxParent" refType="w"/>
                <dgm:constr type="h" for="ch" forName="outerBoxParent" refType="h"/>
                <dgm:constr type="bMarg" for="ch" forName="outerBoxParent" refType="h" fact="1.75"/>
                <dgm:constr type="l" for="ch" forName="outerBoxChildren" refType="w" fact="0.025"/>
                <dgm:constr type="t" for="ch" forName="outerBoxChildren" refType="h" fact="0.45"/>
                <dgm:constr type="w" for="ch" forName="outerBoxChildren" refType="w" fact="0.95"/>
                <dgm:constr type="h" for="ch" forName="outerBoxChildren" refType="h" fact="0.45"/>
              </dgm:constrLst>
            </dgm:else>
          </dgm:choose>
          <dgm:ruleLst/>
          <dgm:layoutNode name="outerBoxParent" styleLbl="node1">
            <dgm:alg type="tx">
              <dgm:param type="txAnchorVert" val="t"/>
              <dgm:param type="parTxLTRAlign" val="l"/>
              <dgm:param type="parTxRTLAlign" val="r"/>
            </dgm:alg>
            <dgm:shape xmlns:r="http://schemas.openxmlformats.org/officeDocument/2006/relationships" type="roundRect" r:blip="">
              <dgm:adjLst>
                <dgm:adj idx="1" val="0.085"/>
              </dgm:adjLst>
            </dgm:shape>
            <dgm:presOf axis="ch" ptType="node" cnt="1"/>
            <dgm:constrLst>
              <dgm:constr type="tMarg" refType="primFontSz" fact="0.3"/>
              <dgm:constr type="lMarg" refType="primFontSz" fact="0.3"/>
              <dgm:constr type="rMarg" refType="primFontSz" fact="0.3"/>
            </dgm:constrLst>
            <dgm:ruleLst>
              <dgm:rule type="primFontSz" val="5" fact="NaN" max="NaN"/>
            </dgm:ruleLst>
          </dgm:layoutNode>
          <dgm:layoutNode name="outerBoxChildren">
            <dgm:choose name="Name30">
              <dgm:if name="Name31" axis="root ch" ptType="all node" st="1 1" cnt="0 0" func="cnt" op="gt" val="1">
                <dgm:alg type="lin">
                  <dgm:param type="linDir" val="fromT"/>
                  <dgm:param type="vertAlign" val="t"/>
                </dgm:alg>
              </dgm:if>
              <dgm:else name="Name32">
                <dgm:choose name="Name33">
                  <dgm:if name="Name34" func="var" arg="dir" op="equ" val="norm">
                    <dgm:alg type="lin">
                      <dgm:param type="horzAlign" val="l"/>
                    </dgm:alg>
                  </dgm:if>
                  <dgm:else name="Name35">
                    <dgm:alg type="lin">
                      <dgm:param type="linDir" val="fromR"/>
                      <dgm:param type="horzAlign" val="r"/>
                    </dgm:alg>
                  </dgm:else>
                </dgm:choose>
              </dgm:else>
            </dgm:choose>
            <dgm:shape xmlns:r="http://schemas.openxmlformats.org/officeDocument/2006/relationships" r:blip="">
              <dgm:adjLst/>
            </dgm:shape>
            <dgm:presOf/>
            <dgm:constrLst>
              <dgm:constr type="w" for="ch" forName="oChild" refType="w"/>
              <dgm:constr type="h" for="ch" forName="oChild" refType="h"/>
            </dgm:constrLst>
            <dgm:ruleLst/>
            <dgm:forEach name="Name36" axis="ch ch" ptType="node node" st="1 1" cnt="1 0">
              <dgm:layoutNode name="oChild" styleLbl="fgAcc1">
                <dgm:varLst>
                  <dgm:bulletEnabled val="1"/>
                </dgm:varLst>
                <dgm:alg type="tx"/>
                <dgm:shape xmlns:r="http://schemas.openxmlformats.org/officeDocument/2006/relationships" type="roundRect" r:blip="">
                  <dgm:adjLst>
                    <dgm:adj idx="1" val="0.105"/>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Name37" axis="followSib" ptType="sibTrans" cnt="1">
                <dgm:layoutNode name="outerSibTrans">
                  <dgm:alg type="sp"/>
                  <dgm:shape xmlns:r="http://schemas.openxmlformats.org/officeDocument/2006/relationships" r:blip="">
                    <dgm:adjLst/>
                  </dgm:shape>
                  <dgm:presOf/>
                  <dgm:constrLst>
                    <dgm:constr type="userA"/>
                    <dgm:constr type="w" refType="userA" fact="0.015"/>
                    <dgm:constr type="h" refType="userA" fact="0.015"/>
                  </dgm:constrLst>
                  <dgm:ruleLst/>
                </dgm:layoutNode>
              </dgm:forEach>
            </dgm:forEach>
          </dgm:layoutNode>
        </dgm:layoutNode>
      </dgm:if>
      <dgm:else name="Name38"/>
    </dgm:choose>
    <dgm:choose name="Name39">
      <dgm:if name="Name40" axis="root ch" ptType="all node" st="1 1" cnt="0 0" func="cnt" op="gte" val="2">
        <dgm:layoutNode name="middleBox">
          <dgm:alg type="composite">
            <dgm:param type="horzAlign" val="none"/>
            <dgm:param type="vertAlign" val="none"/>
          </dgm:alg>
          <dgm:shape xmlns:r="http://schemas.openxmlformats.org/officeDocument/2006/relationships" r:blip="">
            <dgm:adjLst/>
          </dgm:shape>
          <dgm:presOf/>
          <dgm:choose name="Name41">
            <dgm:if name="Name42" axis="root ch" ptType="all node" st="1 1" cnt="0 0" func="cnt" op="gt" val="2">
              <dgm:choose name="Name43">
                <dgm:if name="Name44" func="var" arg="dir" op="equ" val="norm">
                  <dgm:constrLst>
                    <dgm:constr type="l" for="ch" forName="middleBoxParent"/>
                    <dgm:constr type="t" for="ch" forName="middleBoxParent"/>
                    <dgm:constr type="w" for="ch" forName="middleBoxParent" refType="w"/>
                    <dgm:constr type="h" for="ch" forName="middleBoxParent" refType="h"/>
                    <dgm:constr type="bMarg" for="ch" forName="middleBoxParent" refType="h" fact="1.8"/>
                    <dgm:constr type="l" for="ch" forName="middleBoxChildren" refType="w" fact="0.025"/>
                    <dgm:constr type="t" for="ch" forName="middleBoxChildren" refType="h" fact="0.35"/>
                    <dgm:constr type="w" for="ch" forName="middleBoxChildren" refType="w" fact="0.2"/>
                    <dgm:constr type="h" for="ch" forName="middleBoxChildren" refType="h" fact="0.575"/>
                  </dgm:constrLst>
                </dgm:if>
                <dgm:else name="Name45">
                  <dgm:constrLst>
                    <dgm:constr type="l" for="ch" forName="middleBoxParent"/>
                    <dgm:constr type="t" for="ch" forName="middleBoxParent"/>
                    <dgm:constr type="w" for="ch" forName="middleBoxParent" refType="w"/>
                    <dgm:constr type="h" for="ch" forName="middleBoxParent" refType="h"/>
                    <dgm:constr type="bMarg" for="ch" forName="middleBoxParent" refType="h" fact="1.8"/>
                    <dgm:constr type="l" for="ch" forName="middleBoxChildren" refType="w" fact="0.775"/>
                    <dgm:constr type="t" for="ch" forName="middleBoxChildren" refType="h" fact="0.35"/>
                    <dgm:constr type="w" for="ch" forName="middleBoxChildren" refType="w" fact="0.2"/>
                    <dgm:constr type="h" for="ch" forName="middleBoxChildren" refType="h" fact="0.575"/>
                  </dgm:constrLst>
                </dgm:else>
              </dgm:choose>
            </dgm:if>
            <dgm:else name="Name46">
              <dgm:constrLst>
                <dgm:constr type="l" for="ch" forName="middleBoxParent"/>
                <dgm:constr type="t" for="ch" forName="middleBoxParent"/>
                <dgm:constr type="w" for="ch" forName="middleBoxParent" refType="w"/>
                <dgm:constr type="h" for="ch" forName="middleBoxParent" refType="h"/>
                <dgm:constr type="bMarg" for="ch" forName="middleBoxParent" refType="h" fact="1.8"/>
                <dgm:constr type="l" for="ch" forName="middleBoxChildren" refType="w" fact="0.025"/>
                <dgm:constr type="t" for="ch" forName="middleBoxChildren" refType="h" fact="0.45"/>
                <dgm:constr type="w" for="ch" forName="middleBoxChildren" refType="w" fact="0.95"/>
                <dgm:constr type="h" for="ch" forName="middleBoxChildren" refType="h" fact="0.45"/>
              </dgm:constrLst>
            </dgm:else>
          </dgm:choose>
          <dgm:ruleLst/>
          <dgm:layoutNode name="middleBoxParent" styleLbl="node1">
            <dgm:alg type="tx">
              <dgm:param type="txAnchorVert" val="t"/>
              <dgm:param type="parTxLTRAlign" val="l"/>
              <dgm:param type="parTxRTLAlign" val="r"/>
            </dgm:alg>
            <dgm:shape xmlns:r="http://schemas.openxmlformats.org/officeDocument/2006/relationships" type="roundRect" r:blip="">
              <dgm:adjLst>
                <dgm:adj idx="1" val="0.105"/>
              </dgm:adjLst>
            </dgm:shape>
            <dgm:presOf axis="ch" ptType="node" st="2" cnt="1"/>
            <dgm:constrLst>
              <dgm:constr type="tMarg" refType="primFontSz" fact="0.3"/>
              <dgm:constr type="lMarg" refType="primFontSz" fact="0.3"/>
              <dgm:constr type="rMarg" refType="primFontSz" fact="0.3"/>
            </dgm:constrLst>
            <dgm:ruleLst>
              <dgm:rule type="primFontSz" val="5" fact="NaN" max="NaN"/>
            </dgm:ruleLst>
          </dgm:layoutNode>
          <dgm:layoutNode name="middleBoxChildren">
            <dgm:choose name="Name47">
              <dgm:if name="Name48" axis="root ch" ptType="all node" st="1 1" cnt="0 0" func="cnt" op="gt" val="2">
                <dgm:alg type="lin">
                  <dgm:param type="linDir" val="fromT"/>
                  <dgm:param type="vertAlign" val="t"/>
                </dgm:alg>
              </dgm:if>
              <dgm:else name="Name49">
                <dgm:choose name="Name50">
                  <dgm:if name="Name51" func="var" arg="dir" op="equ" val="norm">
                    <dgm:alg type="lin">
                      <dgm:param type="horzAlign" val="l"/>
                    </dgm:alg>
                  </dgm:if>
                  <dgm:else name="Name52">
                    <dgm:alg type="lin">
                      <dgm:param type="linDir" val="fromR"/>
                      <dgm:param type="horzAlign" val="r"/>
                    </dgm:alg>
                  </dgm:else>
                </dgm:choose>
              </dgm:else>
            </dgm:choose>
            <dgm:shape xmlns:r="http://schemas.openxmlformats.org/officeDocument/2006/relationships" r:blip="">
              <dgm:adjLst/>
            </dgm:shape>
            <dgm:presOf/>
            <dgm:constrLst>
              <dgm:constr type="w" for="ch" forName="mChild" refType="w"/>
              <dgm:constr type="h" for="ch" forName="mChild" refType="h"/>
            </dgm:constrLst>
            <dgm:ruleLst/>
            <dgm:forEach name="Name53" axis="ch ch" ptType="node node" st="2 1" cnt="1 0">
              <dgm:layoutNode name="mChild" styleLbl="fgAcc1">
                <dgm:varLst>
                  <dgm:bulletEnabled val="1"/>
                </dgm:varLst>
                <dgm:alg type="tx"/>
                <dgm:shape xmlns:r="http://schemas.openxmlformats.org/officeDocument/2006/relationships" type="roundRect" r:blip="">
                  <dgm:adjLst>
                    <dgm:adj idx="1" val="0.105"/>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Name54" axis="followSib" ptType="sibTrans" cnt="1">
                <dgm:layoutNode name="middleSibTrans">
                  <dgm:alg type="sp"/>
                  <dgm:shape xmlns:r="http://schemas.openxmlformats.org/officeDocument/2006/relationships" r:blip="">
                    <dgm:adjLst/>
                  </dgm:shape>
                  <dgm:presOf/>
                  <dgm:constrLst>
                    <dgm:constr type="userA"/>
                    <dgm:constr type="w" refType="userA" fact="0.015"/>
                    <dgm:constr type="h" refType="userA" fact="0.015"/>
                  </dgm:constrLst>
                  <dgm:ruleLst/>
                </dgm:layoutNode>
              </dgm:forEach>
            </dgm:forEach>
          </dgm:layoutNode>
        </dgm:layoutNode>
      </dgm:if>
      <dgm:else name="Name55"/>
    </dgm:choose>
    <dgm:choose name="Name56">
      <dgm:if name="Name57" axis="root ch" ptType="all node" st="1 1" cnt="0 0" func="cnt" op="gte" val="3">
        <dgm:layoutNode name="centerBox">
          <dgm:alg type="composite">
            <dgm:param type="horzAlign" val="none"/>
            <dgm:param type="vertAlign" val="none"/>
          </dgm:alg>
          <dgm:shape xmlns:r="http://schemas.openxmlformats.org/officeDocument/2006/relationships" r:blip="">
            <dgm:adjLst/>
          </dgm:shape>
          <dgm:presOf/>
          <dgm:choose name="Name58">
            <dgm:if name="Name59" axis="ch ch" ptType="node node" st="3 1" cnt="1 0" func="cnt" op="gt" val="0">
              <dgm:constrLst>
                <dgm:constr type="l" for="ch" forName="centerBoxParent"/>
                <dgm:constr type="t" for="ch" forName="centerBoxParent"/>
                <dgm:constr type="w" for="ch" forName="centerBoxParent" refType="w"/>
                <dgm:constr type="h" for="ch" forName="centerBoxParent" refType="h"/>
                <dgm:constr type="bMarg" for="ch" forName="centerBoxParent" refType="h" fact="1.6"/>
                <dgm:constr type="l" for="ch" forName="centerBoxChildren" refType="w" fact="0.025"/>
                <dgm:constr type="t" for="ch" forName="centerBoxChildren" refType="h" fact="0.45"/>
                <dgm:constr type="w" for="ch" forName="centerBoxChildren" refType="w" fact="0.95"/>
                <dgm:constr type="h" for="ch" forName="centerBoxChildren" refType="h" fact="0.45"/>
              </dgm:constrLst>
            </dgm:if>
            <dgm:else name="Name60">
              <dgm:constrLst>
                <dgm:constr type="l" for="ch" forName="centerBoxParent"/>
                <dgm:constr type="t" for="ch" forName="centerBoxParent"/>
                <dgm:constr type="w" for="ch" forName="centerBoxParent" refType="w"/>
                <dgm:constr type="h" for="ch" forName="centerBoxParent" refType="h"/>
              </dgm:constrLst>
            </dgm:else>
          </dgm:choose>
          <dgm:ruleLst/>
          <dgm:layoutNode name="centerBoxParent" styleLbl="node1">
            <dgm:alg type="tx">
              <dgm:param type="txAnchorVert" val="t"/>
              <dgm:param type="parTxLTRAlign" val="l"/>
              <dgm:param type="parTxRTLAlign" val="r"/>
            </dgm:alg>
            <dgm:shape xmlns:r="http://schemas.openxmlformats.org/officeDocument/2006/relationships" type="roundRect" r:blip="">
              <dgm:adjLst>
                <dgm:adj idx="1" val="0.105"/>
              </dgm:adjLst>
            </dgm:shape>
            <dgm:presOf axis="ch" ptType="node" st="3" cnt="1"/>
            <dgm:constrLst>
              <dgm:constr type="tMarg" refType="primFontSz" fact="0.3"/>
              <dgm:constr type="lMarg" refType="primFontSz" fact="0.3"/>
              <dgm:constr type="rMarg" refType="primFontSz" fact="0.3"/>
            </dgm:constrLst>
            <dgm:ruleLst>
              <dgm:rule type="primFontSz" val="5" fact="NaN" max="NaN"/>
            </dgm:ruleLst>
          </dgm:layoutNode>
          <dgm:choose name="Name61">
            <dgm:if name="Name62" axis="ch ch" ptType="node node" st="3 1" cnt="1 0" func="cnt" op="gt" val="0">
              <dgm:layoutNode name="centerBoxChildren">
                <dgm:choose name="Name63">
                  <dgm:if name="Name64" func="var" arg="dir" op="equ" val="norm">
                    <dgm:alg type="lin">
                      <dgm:param type="horzAlign" val="l"/>
                    </dgm:alg>
                  </dgm:if>
                  <dgm:else name="Name65">
                    <dgm:alg type="lin">
                      <dgm:param type="linDir" val="fromR"/>
                      <dgm:param type="horzAlign" val="r"/>
                    </dgm:alg>
                  </dgm:else>
                </dgm:choose>
                <dgm:shape xmlns:r="http://schemas.openxmlformats.org/officeDocument/2006/relationships" r:blip="">
                  <dgm:adjLst/>
                </dgm:shape>
                <dgm:presOf/>
                <dgm:constrLst>
                  <dgm:constr type="w" for="ch" forName="cChild" refType="w"/>
                  <dgm:constr type="h" for="ch" forName="cChild" refType="h"/>
                </dgm:constrLst>
                <dgm:ruleLst/>
                <dgm:forEach name="Name66" axis="ch ch" ptType="node node" st="3 1" cnt="1 0">
                  <dgm:layoutNode name="cChild" styleLbl="fgAcc1">
                    <dgm:varLst>
                      <dgm:bulletEnabled val="1"/>
                    </dgm:varLst>
                    <dgm:alg type="tx"/>
                    <dgm:shape xmlns:r="http://schemas.openxmlformats.org/officeDocument/2006/relationships" type="roundRect" r:blip="">
                      <dgm:adjLst>
                        <dgm:adj idx="1" val="0.105"/>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Name67" axis="followSib" ptType="sibTrans" cnt="1">
                    <dgm:layoutNode name="centerSibTrans">
                      <dgm:alg type="sp"/>
                      <dgm:shape xmlns:r="http://schemas.openxmlformats.org/officeDocument/2006/relationships" r:blip="">
                        <dgm:adjLst/>
                      </dgm:shape>
                      <dgm:presOf/>
                      <dgm:constrLst>
                        <dgm:constr type="userA"/>
                        <dgm:constr type="w" refType="userA" fact="0.015"/>
                        <dgm:constr type="h" refType="userA" fact="0.015"/>
                      </dgm:constrLst>
                      <dgm:ruleLst/>
                    </dgm:layoutNode>
                  </dgm:forEach>
                </dgm:forEach>
              </dgm:layoutNode>
            </dgm:if>
            <dgm:else name="Name68"/>
          </dgm:choose>
        </dgm:layoutNode>
      </dgm:if>
      <dgm:else name="Name69"/>
    </dgm:choose>
  </dgm:layoutNode>
</dgm:layoutDef>
</file>

<file path=ppt/diagrams/layout20.xml><?xml version="1.0" encoding="utf-8"?>
<dgm:layoutDef xmlns:dgm="http://schemas.openxmlformats.org/drawingml/2006/diagram" xmlns:a="http://schemas.openxmlformats.org/drawingml/2006/main" uniqueId="urn:microsoft.com/office/officeart/2005/8/layout/target2">
  <dgm:title val=""/>
  <dgm:desc val=""/>
  <dgm:catLst>
    <dgm:cat type="relationship"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chMax val="3"/>
      <dgm:chPref val="1"/>
      <dgm:dir/>
      <dgm:animLvl val="lvl"/>
      <dgm:resizeHandles/>
    </dgm:varLst>
    <dgm:alg type="composite">
      <dgm:param type="horzAlign" val="none"/>
      <dgm:param type="vertAlign" val="none"/>
    </dgm:alg>
    <dgm:shape xmlns:r="http://schemas.openxmlformats.org/officeDocument/2006/relationships" r:blip="">
      <dgm:adjLst/>
    </dgm:shape>
    <dgm:presOf/>
    <dgm:choose name="Name1">
      <dgm:if name="Name2" func="var" arg="dir" op="equ" val="norm">
        <dgm:choose name="Name3">
          <dgm:if name="Name4" axis="ch ch" ptType="node node" st="1 1" cnt="1 0" func="cnt" op="gt" val="0">
            <dgm:choose name="Name5">
              <dgm:if name="Name6" axis="ch ch" ptType="node node" st="2 1" cnt="1 0" func="cnt" op="gt" val="0">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2"/>
                  <dgm:constr type="t" for="ch" forName="middleBox" refType="h" fact="0.25"/>
                  <dgm:constr type="w" for="ch" forName="middleBox" refType="w" fact="0.775"/>
                  <dgm:constr type="h" for="ch" forName="middleBox" refType="h" fact="0.7"/>
                  <dgm:constr type="l" for="ch" forName="centerBox" refType="w" fact="0.395"/>
                  <dgm:constr type="t" for="ch" forName="centerBox" refType="h" fact="0.5"/>
                  <dgm:constr type="w" for="ch" forName="centerBox" refType="w" fact="0.555"/>
                  <dgm:constr type="h" for="ch" forName="centerBox" refType="h" fact="0.4"/>
                  <dgm:constr type="userA" for="des" forName="outerSibTrans" refType="w"/>
                  <dgm:constr type="userA" for="des" forName="middleSibTrans" refType="w"/>
                  <dgm:constr type="userA" for="des" forName="centerSibTrans" refType="w"/>
                </dgm:constrLst>
              </dgm:if>
              <dgm:else name="Name7">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2"/>
                  <dgm:constr type="t" for="ch" forName="middleBox" refType="h" fact="0.25"/>
                  <dgm:constr type="w" for="ch" forName="middleBox" refType="w" fact="0.775"/>
                  <dgm:constr type="h" for="ch" forName="middleBox" refType="h" fact="0.7"/>
                  <dgm:constr type="l" for="ch" forName="centerBox" refType="w" fact="0.225"/>
                  <dgm:constr type="t" for="ch" forName="centerBox" refType="h" fact="0.5"/>
                  <dgm:constr type="w" for="ch" forName="centerBox" refType="w" fact="0.725"/>
                  <dgm:constr type="h" for="ch" forName="centerBox" refType="h" fact="0.4"/>
                  <dgm:constr type="userA" for="des" forName="outerSibTrans" refType="w"/>
                  <dgm:constr type="userA" for="des" forName="middleSibTrans" refType="w"/>
                  <dgm:constr type="userA" for="des" forName="centerSibTrans" refType="w"/>
                </dgm:constrLst>
              </dgm:else>
            </dgm:choose>
          </dgm:if>
          <dgm:else name="Name8">
            <dgm:choose name="Name9">
              <dgm:if name="Name10" axis="ch ch" ptType="node node" st="2 1" cnt="1 0" func="cnt" op="gt" val="0">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025"/>
                  <dgm:constr type="t" for="ch" forName="middleBox" refType="h" fact="0.25"/>
                  <dgm:constr type="w" for="ch" forName="middleBox" refType="w" fact="0.95"/>
                  <dgm:constr type="h" for="ch" forName="middleBox" refType="h" fact="0.7"/>
                  <dgm:constr type="l" for="ch" forName="centerBox" refType="w" fact="0.26"/>
                  <dgm:constr type="t" for="ch" forName="centerBox" refType="h" fact="0.5"/>
                  <dgm:constr type="w" for="ch" forName="centerBox" refType="w" fact="0.69"/>
                  <dgm:constr type="h" for="ch" forName="centerBox" refType="h" fact="0.4"/>
                  <dgm:constr type="userA" for="des" forName="outerSibTrans" refType="w"/>
                  <dgm:constr type="userA" for="des" forName="middleSibTrans" refType="w"/>
                  <dgm:constr type="userA" for="des" forName="centerSibTrans" refType="w"/>
                </dgm:constrLst>
              </dgm:if>
              <dgm:else name="Name11">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025"/>
                  <dgm:constr type="t" for="ch" forName="middleBox" refType="h" fact="0.25"/>
                  <dgm:constr type="w" for="ch" forName="middleBox" refType="w" fact="0.95"/>
                  <dgm:constr type="h" for="ch" forName="middleBox" refType="h" fact="0.7"/>
                  <dgm:constr type="l" for="ch" forName="centerBox" refType="w" fact="0.05"/>
                  <dgm:constr type="t" for="ch" forName="centerBox" refType="h" fact="0.5"/>
                  <dgm:constr type="w" for="ch" forName="centerBox" refType="w" fact="0.9"/>
                  <dgm:constr type="h" for="ch" forName="centerBox" refType="h" fact="0.4"/>
                  <dgm:constr type="userA" for="des" forName="outerSibTrans" refType="w"/>
                  <dgm:constr type="userA" for="des" forName="middleSibTrans" refType="w"/>
                  <dgm:constr type="userA" for="des" forName="centerSibTrans" refType="w"/>
                </dgm:constrLst>
              </dgm:else>
            </dgm:choose>
          </dgm:else>
        </dgm:choose>
      </dgm:if>
      <dgm:else name="Name12">
        <dgm:choose name="Name13">
          <dgm:if name="Name14" axis="ch ch" ptType="node node" st="1 1" cnt="1 0" func="cnt" op="gt" val="0">
            <dgm:choose name="Name15">
              <dgm:if name="Name16" axis="ch ch" ptType="node node" st="2 1" cnt="1 0" func="cnt" op="gt" val="0">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025"/>
                  <dgm:constr type="t" for="ch" forName="middleBox" refType="h" fact="0.25"/>
                  <dgm:constr type="w" for="ch" forName="middleBox" refType="w" fact="0.775"/>
                  <dgm:constr type="h" for="ch" forName="middleBox" refType="h" fact="0.7"/>
                  <dgm:constr type="l" for="ch" forName="centerBox" refType="w" fact="0.05"/>
                  <dgm:constr type="t" for="ch" forName="centerBox" refType="h" fact="0.5"/>
                  <dgm:constr type="w" for="ch" forName="centerBox" refType="w" fact="0.55"/>
                  <dgm:constr type="h" for="ch" forName="centerBox" refType="h" fact="0.4"/>
                  <dgm:constr type="userA" for="des" forName="outerSibTrans" refType="w"/>
                  <dgm:constr type="userA" for="des" forName="middleSibTrans" refType="w"/>
                  <dgm:constr type="userA" for="des" forName="centerSibTrans" refType="w"/>
                </dgm:constrLst>
              </dgm:if>
              <dgm:else name="Name17">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025"/>
                  <dgm:constr type="t" for="ch" forName="middleBox" refType="h" fact="0.25"/>
                  <dgm:constr type="w" for="ch" forName="middleBox" refType="w" fact="0.775"/>
                  <dgm:constr type="h" for="ch" forName="middleBox" refType="h" fact="0.7"/>
                  <dgm:constr type="l" for="ch" forName="centerBox" refType="w" fact="0.05"/>
                  <dgm:constr type="t" for="ch" forName="centerBox" refType="h" fact="0.5"/>
                  <dgm:constr type="w" for="ch" forName="centerBox" refType="w" fact="0.725"/>
                  <dgm:constr type="h" for="ch" forName="centerBox" refType="h" fact="0.4"/>
                  <dgm:constr type="userA" for="des" forName="outerSibTrans" refType="w"/>
                  <dgm:constr type="userA" for="des" forName="middleSibTrans" refType="w"/>
                  <dgm:constr type="userA" for="des" forName="centerSibTrans" refType="w"/>
                </dgm:constrLst>
              </dgm:else>
            </dgm:choose>
          </dgm:if>
          <dgm:else name="Name18">
            <dgm:choose name="Name19">
              <dgm:if name="Name20" axis="ch ch" ptType="node node" st="2 1" cnt="1 0" func="cnt" op="gt" val="0">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025"/>
                  <dgm:constr type="t" for="ch" forName="middleBox" refType="h" fact="0.25"/>
                  <dgm:constr type="w" for="ch" forName="middleBox" refType="w" fact="0.95"/>
                  <dgm:constr type="h" for="ch" forName="middleBox" refType="h" fact="0.7"/>
                  <dgm:constr type="l" for="ch" forName="centerBox" refType="w" fact="0.05"/>
                  <dgm:constr type="t" for="ch" forName="centerBox" refType="h" fact="0.5"/>
                  <dgm:constr type="w" for="ch" forName="centerBox" refType="w" fact="0.69"/>
                  <dgm:constr type="h" for="ch" forName="centerBox" refType="h" fact="0.4"/>
                  <dgm:constr type="userA" for="des" forName="outerSibTrans" refType="w"/>
                  <dgm:constr type="userA" for="des" forName="middleSibTrans" refType="w"/>
                  <dgm:constr type="userA" for="des" forName="centerSibTrans" refType="w"/>
                </dgm:constrLst>
              </dgm:if>
              <dgm:else name="Name21">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025"/>
                  <dgm:constr type="t" for="ch" forName="middleBox" refType="h" fact="0.25"/>
                  <dgm:constr type="w" for="ch" forName="middleBox" refType="w" fact="0.95"/>
                  <dgm:constr type="h" for="ch" forName="middleBox" refType="h" fact="0.7"/>
                  <dgm:constr type="l" for="ch" forName="centerBox" refType="w" fact="0.05"/>
                  <dgm:constr type="t" for="ch" forName="centerBox" refType="h" fact="0.5"/>
                  <dgm:constr type="w" for="ch" forName="centerBox" refType="w" fact="0.9"/>
                  <dgm:constr type="h" for="ch" forName="centerBox" refType="h" fact="0.4"/>
                  <dgm:constr type="userA" for="des" forName="outerSibTrans" refType="w"/>
                  <dgm:constr type="userA" for="des" forName="middleSibTrans" refType="w"/>
                  <dgm:constr type="userA" for="des" forName="centerSibTrans" refType="w"/>
                </dgm:constrLst>
              </dgm:else>
            </dgm:choose>
          </dgm:else>
        </dgm:choose>
      </dgm:else>
    </dgm:choose>
    <dgm:ruleLst/>
    <dgm:choose name="Name22">
      <dgm:if name="Name23" axis="root ch" ptType="all node" st="1 1" cnt="0 0" func="cnt" op="gte" val="1">
        <dgm:layoutNode name="outerBox" styleLbl="node1">
          <dgm:alg type="composite">
            <dgm:param type="horzAlign" val="none"/>
            <dgm:param type="vertAlign" val="none"/>
          </dgm:alg>
          <dgm:shape xmlns:r="http://schemas.openxmlformats.org/officeDocument/2006/relationships" r:blip="">
            <dgm:adjLst/>
          </dgm:shape>
          <dgm:presOf/>
          <dgm:choose name="Name24">
            <dgm:if name="Name25" axis="root ch" ptType="all node" st="1 1" cnt="0 0" func="cnt" op="gt" val="1">
              <dgm:choose name="Name26">
                <dgm:if name="Name27" func="var" arg="dir" op="equ" val="norm">
                  <dgm:constrLst>
                    <dgm:constr type="l" for="ch" forName="outerBoxParent"/>
                    <dgm:constr type="t" for="ch" forName="outerBoxParent"/>
                    <dgm:constr type="w" for="ch" forName="outerBoxParent" refType="w"/>
                    <dgm:constr type="h" for="ch" forName="outerBoxParent" refType="h"/>
                    <dgm:constr type="bMarg" for="ch" forName="outerBoxParent" refType="h" fact="2.2"/>
                    <dgm:constr type="l" for="ch" forName="outerBoxChildren" refType="w" fact="0.025"/>
                    <dgm:constr type="t" for="ch" forName="outerBoxChildren" refType="h" fact="0.25"/>
                    <dgm:constr type="w" for="ch" forName="outerBoxChildren" refType="w" fact="0.15"/>
                    <dgm:constr type="h" for="ch" forName="outerBoxChildren" refType="h" fact="0.7"/>
                  </dgm:constrLst>
                </dgm:if>
                <dgm:else name="Name28">
                  <dgm:constrLst>
                    <dgm:constr type="l" for="ch" forName="outerBoxParent"/>
                    <dgm:constr type="t" for="ch" forName="outerBoxParent"/>
                    <dgm:constr type="w" for="ch" forName="outerBoxParent" refType="w"/>
                    <dgm:constr type="h" for="ch" forName="outerBoxParent" refType="h"/>
                    <dgm:constr type="bMarg" for="ch" forName="outerBoxParent" refType="h" fact="2.2"/>
                    <dgm:constr type="l" for="ch" forName="outerBoxChildren" refType="w" fact="0.825"/>
                    <dgm:constr type="t" for="ch" forName="outerBoxChildren" refType="h" fact="0.25"/>
                    <dgm:constr type="w" for="ch" forName="outerBoxChildren" refType="w" fact="0.15"/>
                    <dgm:constr type="h" for="ch" forName="outerBoxChildren" refType="h" fact="0.7"/>
                  </dgm:constrLst>
                </dgm:else>
              </dgm:choose>
            </dgm:if>
            <dgm:else name="Name29">
              <dgm:constrLst>
                <dgm:constr type="l" for="ch" forName="outerBoxParent"/>
                <dgm:constr type="t" for="ch" forName="outerBoxParent"/>
                <dgm:constr type="w" for="ch" forName="outerBoxParent" refType="w"/>
                <dgm:constr type="h" for="ch" forName="outerBoxParent" refType="h"/>
                <dgm:constr type="bMarg" for="ch" forName="outerBoxParent" refType="h" fact="1.75"/>
                <dgm:constr type="l" for="ch" forName="outerBoxChildren" refType="w" fact="0.025"/>
                <dgm:constr type="t" for="ch" forName="outerBoxChildren" refType="h" fact="0.45"/>
                <dgm:constr type="w" for="ch" forName="outerBoxChildren" refType="w" fact="0.95"/>
                <dgm:constr type="h" for="ch" forName="outerBoxChildren" refType="h" fact="0.45"/>
              </dgm:constrLst>
            </dgm:else>
          </dgm:choose>
          <dgm:ruleLst/>
          <dgm:layoutNode name="outerBoxParent" styleLbl="node1">
            <dgm:alg type="tx">
              <dgm:param type="txAnchorVert" val="t"/>
              <dgm:param type="parTxLTRAlign" val="l"/>
              <dgm:param type="parTxRTLAlign" val="r"/>
            </dgm:alg>
            <dgm:shape xmlns:r="http://schemas.openxmlformats.org/officeDocument/2006/relationships" type="roundRect" r:blip="">
              <dgm:adjLst>
                <dgm:adj idx="1" val="0.085"/>
              </dgm:adjLst>
            </dgm:shape>
            <dgm:presOf axis="ch" ptType="node" cnt="1"/>
            <dgm:constrLst>
              <dgm:constr type="tMarg" refType="primFontSz" fact="0.3"/>
              <dgm:constr type="lMarg" refType="primFontSz" fact="0.3"/>
              <dgm:constr type="rMarg" refType="primFontSz" fact="0.3"/>
            </dgm:constrLst>
            <dgm:ruleLst>
              <dgm:rule type="primFontSz" val="5" fact="NaN" max="NaN"/>
            </dgm:ruleLst>
          </dgm:layoutNode>
          <dgm:layoutNode name="outerBoxChildren">
            <dgm:choose name="Name30">
              <dgm:if name="Name31" axis="root ch" ptType="all node" st="1 1" cnt="0 0" func="cnt" op="gt" val="1">
                <dgm:alg type="lin">
                  <dgm:param type="linDir" val="fromT"/>
                  <dgm:param type="vertAlign" val="t"/>
                </dgm:alg>
              </dgm:if>
              <dgm:else name="Name32">
                <dgm:choose name="Name33">
                  <dgm:if name="Name34" func="var" arg="dir" op="equ" val="norm">
                    <dgm:alg type="lin">
                      <dgm:param type="horzAlign" val="l"/>
                    </dgm:alg>
                  </dgm:if>
                  <dgm:else name="Name35">
                    <dgm:alg type="lin">
                      <dgm:param type="linDir" val="fromR"/>
                      <dgm:param type="horzAlign" val="r"/>
                    </dgm:alg>
                  </dgm:else>
                </dgm:choose>
              </dgm:else>
            </dgm:choose>
            <dgm:shape xmlns:r="http://schemas.openxmlformats.org/officeDocument/2006/relationships" r:blip="">
              <dgm:adjLst/>
            </dgm:shape>
            <dgm:presOf/>
            <dgm:constrLst>
              <dgm:constr type="w" for="ch" forName="oChild" refType="w"/>
              <dgm:constr type="h" for="ch" forName="oChild" refType="h"/>
            </dgm:constrLst>
            <dgm:ruleLst/>
            <dgm:forEach name="Name36" axis="ch ch" ptType="node node" st="1 1" cnt="1 0">
              <dgm:layoutNode name="oChild" styleLbl="fgAcc1">
                <dgm:varLst>
                  <dgm:bulletEnabled val="1"/>
                </dgm:varLst>
                <dgm:alg type="tx"/>
                <dgm:shape xmlns:r="http://schemas.openxmlformats.org/officeDocument/2006/relationships" type="roundRect" r:blip="">
                  <dgm:adjLst>
                    <dgm:adj idx="1" val="0.105"/>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Name37" axis="followSib" ptType="sibTrans" cnt="1">
                <dgm:layoutNode name="outerSibTrans">
                  <dgm:alg type="sp"/>
                  <dgm:shape xmlns:r="http://schemas.openxmlformats.org/officeDocument/2006/relationships" r:blip="">
                    <dgm:adjLst/>
                  </dgm:shape>
                  <dgm:presOf/>
                  <dgm:constrLst>
                    <dgm:constr type="userA"/>
                    <dgm:constr type="w" refType="userA" fact="0.015"/>
                    <dgm:constr type="h" refType="userA" fact="0.015"/>
                  </dgm:constrLst>
                  <dgm:ruleLst/>
                </dgm:layoutNode>
              </dgm:forEach>
            </dgm:forEach>
          </dgm:layoutNode>
        </dgm:layoutNode>
      </dgm:if>
      <dgm:else name="Name38"/>
    </dgm:choose>
    <dgm:choose name="Name39">
      <dgm:if name="Name40" axis="root ch" ptType="all node" st="1 1" cnt="0 0" func="cnt" op="gte" val="2">
        <dgm:layoutNode name="middleBox">
          <dgm:alg type="composite">
            <dgm:param type="horzAlign" val="none"/>
            <dgm:param type="vertAlign" val="none"/>
          </dgm:alg>
          <dgm:shape xmlns:r="http://schemas.openxmlformats.org/officeDocument/2006/relationships" r:blip="">
            <dgm:adjLst/>
          </dgm:shape>
          <dgm:presOf/>
          <dgm:choose name="Name41">
            <dgm:if name="Name42" axis="root ch" ptType="all node" st="1 1" cnt="0 0" func="cnt" op="gt" val="2">
              <dgm:choose name="Name43">
                <dgm:if name="Name44" func="var" arg="dir" op="equ" val="norm">
                  <dgm:constrLst>
                    <dgm:constr type="l" for="ch" forName="middleBoxParent"/>
                    <dgm:constr type="t" for="ch" forName="middleBoxParent"/>
                    <dgm:constr type="w" for="ch" forName="middleBoxParent" refType="w"/>
                    <dgm:constr type="h" for="ch" forName="middleBoxParent" refType="h"/>
                    <dgm:constr type="bMarg" for="ch" forName="middleBoxParent" refType="h" fact="1.8"/>
                    <dgm:constr type="l" for="ch" forName="middleBoxChildren" refType="w" fact="0.025"/>
                    <dgm:constr type="t" for="ch" forName="middleBoxChildren" refType="h" fact="0.35"/>
                    <dgm:constr type="w" for="ch" forName="middleBoxChildren" refType="w" fact="0.2"/>
                    <dgm:constr type="h" for="ch" forName="middleBoxChildren" refType="h" fact="0.575"/>
                  </dgm:constrLst>
                </dgm:if>
                <dgm:else name="Name45">
                  <dgm:constrLst>
                    <dgm:constr type="l" for="ch" forName="middleBoxParent"/>
                    <dgm:constr type="t" for="ch" forName="middleBoxParent"/>
                    <dgm:constr type="w" for="ch" forName="middleBoxParent" refType="w"/>
                    <dgm:constr type="h" for="ch" forName="middleBoxParent" refType="h"/>
                    <dgm:constr type="bMarg" for="ch" forName="middleBoxParent" refType="h" fact="1.8"/>
                    <dgm:constr type="l" for="ch" forName="middleBoxChildren" refType="w" fact="0.775"/>
                    <dgm:constr type="t" for="ch" forName="middleBoxChildren" refType="h" fact="0.35"/>
                    <dgm:constr type="w" for="ch" forName="middleBoxChildren" refType="w" fact="0.2"/>
                    <dgm:constr type="h" for="ch" forName="middleBoxChildren" refType="h" fact="0.575"/>
                  </dgm:constrLst>
                </dgm:else>
              </dgm:choose>
            </dgm:if>
            <dgm:else name="Name46">
              <dgm:constrLst>
                <dgm:constr type="l" for="ch" forName="middleBoxParent"/>
                <dgm:constr type="t" for="ch" forName="middleBoxParent"/>
                <dgm:constr type="w" for="ch" forName="middleBoxParent" refType="w"/>
                <dgm:constr type="h" for="ch" forName="middleBoxParent" refType="h"/>
                <dgm:constr type="bMarg" for="ch" forName="middleBoxParent" refType="h" fact="1.8"/>
                <dgm:constr type="l" for="ch" forName="middleBoxChildren" refType="w" fact="0.025"/>
                <dgm:constr type="t" for="ch" forName="middleBoxChildren" refType="h" fact="0.45"/>
                <dgm:constr type="w" for="ch" forName="middleBoxChildren" refType="w" fact="0.95"/>
                <dgm:constr type="h" for="ch" forName="middleBoxChildren" refType="h" fact="0.45"/>
              </dgm:constrLst>
            </dgm:else>
          </dgm:choose>
          <dgm:ruleLst/>
          <dgm:layoutNode name="middleBoxParent" styleLbl="node1">
            <dgm:alg type="tx">
              <dgm:param type="txAnchorVert" val="t"/>
              <dgm:param type="parTxLTRAlign" val="l"/>
              <dgm:param type="parTxRTLAlign" val="r"/>
            </dgm:alg>
            <dgm:shape xmlns:r="http://schemas.openxmlformats.org/officeDocument/2006/relationships" type="roundRect" r:blip="">
              <dgm:adjLst>
                <dgm:adj idx="1" val="0.105"/>
              </dgm:adjLst>
            </dgm:shape>
            <dgm:presOf axis="ch" ptType="node" st="2" cnt="1"/>
            <dgm:constrLst>
              <dgm:constr type="tMarg" refType="primFontSz" fact="0.3"/>
              <dgm:constr type="lMarg" refType="primFontSz" fact="0.3"/>
              <dgm:constr type="rMarg" refType="primFontSz" fact="0.3"/>
            </dgm:constrLst>
            <dgm:ruleLst>
              <dgm:rule type="primFontSz" val="5" fact="NaN" max="NaN"/>
            </dgm:ruleLst>
          </dgm:layoutNode>
          <dgm:layoutNode name="middleBoxChildren">
            <dgm:choose name="Name47">
              <dgm:if name="Name48" axis="root ch" ptType="all node" st="1 1" cnt="0 0" func="cnt" op="gt" val="2">
                <dgm:alg type="lin">
                  <dgm:param type="linDir" val="fromT"/>
                  <dgm:param type="vertAlign" val="t"/>
                </dgm:alg>
              </dgm:if>
              <dgm:else name="Name49">
                <dgm:choose name="Name50">
                  <dgm:if name="Name51" func="var" arg="dir" op="equ" val="norm">
                    <dgm:alg type="lin">
                      <dgm:param type="horzAlign" val="l"/>
                    </dgm:alg>
                  </dgm:if>
                  <dgm:else name="Name52">
                    <dgm:alg type="lin">
                      <dgm:param type="linDir" val="fromR"/>
                      <dgm:param type="horzAlign" val="r"/>
                    </dgm:alg>
                  </dgm:else>
                </dgm:choose>
              </dgm:else>
            </dgm:choose>
            <dgm:shape xmlns:r="http://schemas.openxmlformats.org/officeDocument/2006/relationships" r:blip="">
              <dgm:adjLst/>
            </dgm:shape>
            <dgm:presOf/>
            <dgm:constrLst>
              <dgm:constr type="w" for="ch" forName="mChild" refType="w"/>
              <dgm:constr type="h" for="ch" forName="mChild" refType="h"/>
            </dgm:constrLst>
            <dgm:ruleLst/>
            <dgm:forEach name="Name53" axis="ch ch" ptType="node node" st="2 1" cnt="1 0">
              <dgm:layoutNode name="mChild" styleLbl="fgAcc1">
                <dgm:varLst>
                  <dgm:bulletEnabled val="1"/>
                </dgm:varLst>
                <dgm:alg type="tx"/>
                <dgm:shape xmlns:r="http://schemas.openxmlformats.org/officeDocument/2006/relationships" type="roundRect" r:blip="">
                  <dgm:adjLst>
                    <dgm:adj idx="1" val="0.105"/>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Name54" axis="followSib" ptType="sibTrans" cnt="1">
                <dgm:layoutNode name="middleSibTrans">
                  <dgm:alg type="sp"/>
                  <dgm:shape xmlns:r="http://schemas.openxmlformats.org/officeDocument/2006/relationships" r:blip="">
                    <dgm:adjLst/>
                  </dgm:shape>
                  <dgm:presOf/>
                  <dgm:constrLst>
                    <dgm:constr type="userA"/>
                    <dgm:constr type="w" refType="userA" fact="0.015"/>
                    <dgm:constr type="h" refType="userA" fact="0.015"/>
                  </dgm:constrLst>
                  <dgm:ruleLst/>
                </dgm:layoutNode>
              </dgm:forEach>
            </dgm:forEach>
          </dgm:layoutNode>
        </dgm:layoutNode>
      </dgm:if>
      <dgm:else name="Name55"/>
    </dgm:choose>
    <dgm:choose name="Name56">
      <dgm:if name="Name57" axis="root ch" ptType="all node" st="1 1" cnt="0 0" func="cnt" op="gte" val="3">
        <dgm:layoutNode name="centerBox">
          <dgm:alg type="composite">
            <dgm:param type="horzAlign" val="none"/>
            <dgm:param type="vertAlign" val="none"/>
          </dgm:alg>
          <dgm:shape xmlns:r="http://schemas.openxmlformats.org/officeDocument/2006/relationships" r:blip="">
            <dgm:adjLst/>
          </dgm:shape>
          <dgm:presOf/>
          <dgm:choose name="Name58">
            <dgm:if name="Name59" axis="ch ch" ptType="node node" st="3 1" cnt="1 0" func="cnt" op="gt" val="0">
              <dgm:constrLst>
                <dgm:constr type="l" for="ch" forName="centerBoxParent"/>
                <dgm:constr type="t" for="ch" forName="centerBoxParent"/>
                <dgm:constr type="w" for="ch" forName="centerBoxParent" refType="w"/>
                <dgm:constr type="h" for="ch" forName="centerBoxParent" refType="h"/>
                <dgm:constr type="bMarg" for="ch" forName="centerBoxParent" refType="h" fact="1.6"/>
                <dgm:constr type="l" for="ch" forName="centerBoxChildren" refType="w" fact="0.025"/>
                <dgm:constr type="t" for="ch" forName="centerBoxChildren" refType="h" fact="0.45"/>
                <dgm:constr type="w" for="ch" forName="centerBoxChildren" refType="w" fact="0.95"/>
                <dgm:constr type="h" for="ch" forName="centerBoxChildren" refType="h" fact="0.45"/>
              </dgm:constrLst>
            </dgm:if>
            <dgm:else name="Name60">
              <dgm:constrLst>
                <dgm:constr type="l" for="ch" forName="centerBoxParent"/>
                <dgm:constr type="t" for="ch" forName="centerBoxParent"/>
                <dgm:constr type="w" for="ch" forName="centerBoxParent" refType="w"/>
                <dgm:constr type="h" for="ch" forName="centerBoxParent" refType="h"/>
              </dgm:constrLst>
            </dgm:else>
          </dgm:choose>
          <dgm:ruleLst/>
          <dgm:layoutNode name="centerBoxParent" styleLbl="node1">
            <dgm:alg type="tx">
              <dgm:param type="txAnchorVert" val="t"/>
              <dgm:param type="parTxLTRAlign" val="l"/>
              <dgm:param type="parTxRTLAlign" val="r"/>
            </dgm:alg>
            <dgm:shape xmlns:r="http://schemas.openxmlformats.org/officeDocument/2006/relationships" type="roundRect" r:blip="">
              <dgm:adjLst>
                <dgm:adj idx="1" val="0.105"/>
              </dgm:adjLst>
            </dgm:shape>
            <dgm:presOf axis="ch" ptType="node" st="3" cnt="1"/>
            <dgm:constrLst>
              <dgm:constr type="tMarg" refType="primFontSz" fact="0.3"/>
              <dgm:constr type="lMarg" refType="primFontSz" fact="0.3"/>
              <dgm:constr type="rMarg" refType="primFontSz" fact="0.3"/>
            </dgm:constrLst>
            <dgm:ruleLst>
              <dgm:rule type="primFontSz" val="5" fact="NaN" max="NaN"/>
            </dgm:ruleLst>
          </dgm:layoutNode>
          <dgm:choose name="Name61">
            <dgm:if name="Name62" axis="ch ch" ptType="node node" st="3 1" cnt="1 0" func="cnt" op="gt" val="0">
              <dgm:layoutNode name="centerBoxChildren">
                <dgm:choose name="Name63">
                  <dgm:if name="Name64" func="var" arg="dir" op="equ" val="norm">
                    <dgm:alg type="lin">
                      <dgm:param type="horzAlign" val="l"/>
                    </dgm:alg>
                  </dgm:if>
                  <dgm:else name="Name65">
                    <dgm:alg type="lin">
                      <dgm:param type="linDir" val="fromR"/>
                      <dgm:param type="horzAlign" val="r"/>
                    </dgm:alg>
                  </dgm:else>
                </dgm:choose>
                <dgm:shape xmlns:r="http://schemas.openxmlformats.org/officeDocument/2006/relationships" r:blip="">
                  <dgm:adjLst/>
                </dgm:shape>
                <dgm:presOf/>
                <dgm:constrLst>
                  <dgm:constr type="w" for="ch" forName="cChild" refType="w"/>
                  <dgm:constr type="h" for="ch" forName="cChild" refType="h"/>
                </dgm:constrLst>
                <dgm:ruleLst/>
                <dgm:forEach name="Name66" axis="ch ch" ptType="node node" st="3 1" cnt="1 0">
                  <dgm:layoutNode name="cChild" styleLbl="fgAcc1">
                    <dgm:varLst>
                      <dgm:bulletEnabled val="1"/>
                    </dgm:varLst>
                    <dgm:alg type="tx"/>
                    <dgm:shape xmlns:r="http://schemas.openxmlformats.org/officeDocument/2006/relationships" type="roundRect" r:blip="">
                      <dgm:adjLst>
                        <dgm:adj idx="1" val="0.105"/>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Name67" axis="followSib" ptType="sibTrans" cnt="1">
                    <dgm:layoutNode name="centerSibTrans">
                      <dgm:alg type="sp"/>
                      <dgm:shape xmlns:r="http://schemas.openxmlformats.org/officeDocument/2006/relationships" r:blip="">
                        <dgm:adjLst/>
                      </dgm:shape>
                      <dgm:presOf/>
                      <dgm:constrLst>
                        <dgm:constr type="userA"/>
                        <dgm:constr type="w" refType="userA" fact="0.015"/>
                        <dgm:constr type="h" refType="userA" fact="0.015"/>
                      </dgm:constrLst>
                      <dgm:ruleLst/>
                    </dgm:layoutNode>
                  </dgm:forEach>
                </dgm:forEach>
              </dgm:layoutNode>
            </dgm:if>
            <dgm:else name="Name68"/>
          </dgm:choose>
        </dgm:layoutNode>
      </dgm:if>
      <dgm:else name="Name69"/>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0.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6464" cy="464423"/>
          </a:xfrm>
          <a:prstGeom prst="rect">
            <a:avLst/>
          </a:prstGeom>
        </p:spPr>
        <p:txBody>
          <a:bodyPr vert="horz" lIns="93113" tIns="46557" rIns="93113" bIns="46557" rtlCol="0"/>
          <a:lstStyle>
            <a:lvl1pPr algn="l">
              <a:defRPr sz="1200"/>
            </a:lvl1pPr>
          </a:lstStyle>
          <a:p>
            <a:endParaRPr lang="en-US"/>
          </a:p>
        </p:txBody>
      </p:sp>
      <p:sp>
        <p:nvSpPr>
          <p:cNvPr id="3" name="Date Placeholder 2"/>
          <p:cNvSpPr>
            <a:spLocks noGrp="1"/>
          </p:cNvSpPr>
          <p:nvPr>
            <p:ph type="dt" idx="1"/>
          </p:nvPr>
        </p:nvSpPr>
        <p:spPr>
          <a:xfrm>
            <a:off x="3969139" y="0"/>
            <a:ext cx="3036464" cy="464423"/>
          </a:xfrm>
          <a:prstGeom prst="rect">
            <a:avLst/>
          </a:prstGeom>
        </p:spPr>
        <p:txBody>
          <a:bodyPr vert="horz" lIns="93113" tIns="46557" rIns="93113" bIns="46557" rtlCol="0"/>
          <a:lstStyle>
            <a:lvl1pPr algn="r">
              <a:defRPr sz="1200"/>
            </a:lvl1pPr>
          </a:lstStyle>
          <a:p>
            <a:fld id="{290C7399-A8FC-4FAD-A285-0197305D0A21}" type="datetimeFigureOut">
              <a:rPr lang="en-US" smtClean="0"/>
              <a:pPr/>
              <a:t>8/27/20</a:t>
            </a:fld>
            <a:endParaRPr lang="en-US"/>
          </a:p>
        </p:txBody>
      </p:sp>
      <p:sp>
        <p:nvSpPr>
          <p:cNvPr id="4" name="Slide Image Placeholder 3"/>
          <p:cNvSpPr>
            <a:spLocks noGrp="1" noRot="1" noChangeAspect="1"/>
          </p:cNvSpPr>
          <p:nvPr>
            <p:ph type="sldImg" idx="2"/>
          </p:nvPr>
        </p:nvSpPr>
        <p:spPr>
          <a:xfrm>
            <a:off x="407988" y="696913"/>
            <a:ext cx="6191250" cy="3482975"/>
          </a:xfrm>
          <a:prstGeom prst="rect">
            <a:avLst/>
          </a:prstGeom>
          <a:noFill/>
          <a:ln w="12700">
            <a:solidFill>
              <a:prstClr val="black"/>
            </a:solidFill>
          </a:ln>
        </p:spPr>
        <p:txBody>
          <a:bodyPr vert="horz" lIns="93113" tIns="46557" rIns="93113" bIns="46557" rtlCol="0" anchor="ctr"/>
          <a:lstStyle/>
          <a:p>
            <a:endParaRPr lang="en-US"/>
          </a:p>
        </p:txBody>
      </p:sp>
      <p:sp>
        <p:nvSpPr>
          <p:cNvPr id="5" name="Notes Placeholder 4"/>
          <p:cNvSpPr>
            <a:spLocks noGrp="1"/>
          </p:cNvSpPr>
          <p:nvPr>
            <p:ph type="body" sz="quarter" idx="3"/>
          </p:nvPr>
        </p:nvSpPr>
        <p:spPr>
          <a:xfrm>
            <a:off x="700723" y="4412020"/>
            <a:ext cx="5605780" cy="4179808"/>
          </a:xfrm>
          <a:prstGeom prst="rect">
            <a:avLst/>
          </a:prstGeom>
        </p:spPr>
        <p:txBody>
          <a:bodyPr vert="horz" lIns="93113" tIns="46557" rIns="93113" bIns="46557"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2428"/>
            <a:ext cx="3036464" cy="464423"/>
          </a:xfrm>
          <a:prstGeom prst="rect">
            <a:avLst/>
          </a:prstGeom>
        </p:spPr>
        <p:txBody>
          <a:bodyPr vert="horz" lIns="93113" tIns="46557" rIns="93113" bIns="46557" rtlCol="0" anchor="b"/>
          <a:lstStyle>
            <a:lvl1pPr algn="l">
              <a:defRPr sz="1200"/>
            </a:lvl1pPr>
          </a:lstStyle>
          <a:p>
            <a:endParaRPr lang="en-US"/>
          </a:p>
        </p:txBody>
      </p:sp>
      <p:sp>
        <p:nvSpPr>
          <p:cNvPr id="7" name="Slide Number Placeholder 6"/>
          <p:cNvSpPr>
            <a:spLocks noGrp="1"/>
          </p:cNvSpPr>
          <p:nvPr>
            <p:ph type="sldNum" sz="quarter" idx="5"/>
          </p:nvPr>
        </p:nvSpPr>
        <p:spPr>
          <a:xfrm>
            <a:off x="3969139" y="8822428"/>
            <a:ext cx="3036464" cy="464423"/>
          </a:xfrm>
          <a:prstGeom prst="rect">
            <a:avLst/>
          </a:prstGeom>
        </p:spPr>
        <p:txBody>
          <a:bodyPr vert="horz" lIns="93113" tIns="46557" rIns="93113" bIns="46557" rtlCol="0" anchor="b"/>
          <a:lstStyle>
            <a:lvl1pPr algn="r">
              <a:defRPr sz="1200"/>
            </a:lvl1pPr>
          </a:lstStyle>
          <a:p>
            <a:fld id="{A2128D16-7D2C-4C53-8853-387C2F37CC57}" type="slidenum">
              <a:rPr lang="en-US" smtClean="0"/>
              <a:pPr/>
              <a:t>‹#›</a:t>
            </a:fld>
            <a:endParaRPr lang="en-US"/>
          </a:p>
        </p:txBody>
      </p:sp>
    </p:spTree>
    <p:extLst>
      <p:ext uri="{BB962C8B-B14F-4D97-AF65-F5344CB8AC3E}">
        <p14:creationId xmlns:p14="http://schemas.microsoft.com/office/powerpoint/2010/main" val="37938296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7988" y="696913"/>
            <a:ext cx="6191250" cy="3482975"/>
          </a:xfrm>
        </p:spPr>
      </p:sp>
      <p:sp>
        <p:nvSpPr>
          <p:cNvPr id="3" name="Notes Placeholder 2"/>
          <p:cNvSpPr>
            <a:spLocks noGrp="1"/>
          </p:cNvSpPr>
          <p:nvPr>
            <p:ph type="body" idx="1"/>
          </p:nvPr>
        </p:nvSpPr>
        <p:spPr/>
        <p:txBody>
          <a:bodyPr/>
          <a:lstStyle/>
          <a:p>
            <a:pPr algn="ctr"/>
            <a:r>
              <a:rPr lang="en-US" sz="7200" b="1" dirty="0"/>
              <a:t>Algebra II 1</a:t>
            </a:r>
          </a:p>
        </p:txBody>
      </p:sp>
      <p:sp>
        <p:nvSpPr>
          <p:cNvPr id="4" name="Slide Number Placeholder 3"/>
          <p:cNvSpPr>
            <a:spLocks noGrp="1"/>
          </p:cNvSpPr>
          <p:nvPr>
            <p:ph type="sldNum" sz="quarter" idx="10"/>
          </p:nvPr>
        </p:nvSpPr>
        <p:spPr/>
        <p:txBody>
          <a:bodyPr/>
          <a:lstStyle/>
          <a:p>
            <a:fld id="{A2128D16-7D2C-4C53-8853-387C2F37CC57}" type="slidenum">
              <a:rPr lang="en-US" smtClean="0"/>
              <a:pPr/>
              <a:t>1</a:t>
            </a:fld>
            <a:endParaRPr lang="en-US"/>
          </a:p>
        </p:txBody>
      </p:sp>
    </p:spTree>
    <p:extLst>
      <p:ext uri="{BB962C8B-B14F-4D97-AF65-F5344CB8AC3E}">
        <p14:creationId xmlns:p14="http://schemas.microsoft.com/office/powerpoint/2010/main" val="241745226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7988" y="696913"/>
            <a:ext cx="6191250" cy="3482975"/>
          </a:xfrm>
        </p:spPr>
      </p:sp>
      <p:sp>
        <p:nvSpPr>
          <p:cNvPr id="3" name="Notes Placeholder 2"/>
          <p:cNvSpPr>
            <a:spLocks noGrp="1"/>
          </p:cNvSpPr>
          <p:nvPr>
            <p:ph type="body" idx="1"/>
          </p:nvPr>
        </p:nvSpPr>
        <p:spPr/>
        <p:txBody>
          <a:bodyPr>
            <a:normAutofit/>
          </a:bodyPr>
          <a:lstStyle/>
          <a:p>
            <a:r>
              <a:rPr lang="en-US" dirty="0"/>
              <a:t>Please         Excuse      My        Dear   Aunt Sally</a:t>
            </a:r>
          </a:p>
          <a:p>
            <a:r>
              <a:rPr lang="en-US" dirty="0"/>
              <a:t>Parentheses Exponents Multiply Divide Add  Subtract</a:t>
            </a:r>
          </a:p>
        </p:txBody>
      </p:sp>
      <p:sp>
        <p:nvSpPr>
          <p:cNvPr id="4" name="Slide Number Placeholder 3"/>
          <p:cNvSpPr>
            <a:spLocks noGrp="1"/>
          </p:cNvSpPr>
          <p:nvPr>
            <p:ph type="sldNum" sz="quarter" idx="10"/>
          </p:nvPr>
        </p:nvSpPr>
        <p:spPr/>
        <p:txBody>
          <a:bodyPr/>
          <a:lstStyle/>
          <a:p>
            <a:fld id="{A2128D16-7D2C-4C53-8853-387C2F37CC57}" type="slidenum">
              <a:rPr lang="en-US" smtClean="0"/>
              <a:pPr/>
              <a:t>11</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7988" y="696913"/>
            <a:ext cx="6191250" cy="3482975"/>
          </a:xfrm>
        </p:spPr>
      </p:sp>
      <p:sp>
        <p:nvSpPr>
          <p:cNvPr id="3" name="Notes Placeholder 2"/>
          <p:cNvSpPr>
            <a:spLocks noGrp="1"/>
          </p:cNvSpPr>
          <p:nvPr>
            <p:ph type="body" idx="1"/>
          </p:nvPr>
        </p:nvSpPr>
        <p:spPr/>
        <p:txBody>
          <a:bodyPr>
            <a:normAutofit/>
          </a:bodyPr>
          <a:lstStyle/>
          <a:p>
            <a:r>
              <a:rPr lang="en-US" dirty="0"/>
              <a:t>-64</a:t>
            </a:r>
          </a:p>
          <a:p>
            <a:r>
              <a:rPr lang="en-US" dirty="0"/>
              <a:t>64</a:t>
            </a:r>
          </a:p>
          <a:p>
            <a:r>
              <a:rPr lang="en-US" dirty="0"/>
              <a:t>5(6)(6-2) = 5(6)(4) = 120</a:t>
            </a:r>
          </a:p>
        </p:txBody>
      </p:sp>
      <p:sp>
        <p:nvSpPr>
          <p:cNvPr id="4" name="Slide Number Placeholder 3"/>
          <p:cNvSpPr>
            <a:spLocks noGrp="1"/>
          </p:cNvSpPr>
          <p:nvPr>
            <p:ph type="sldNum" sz="quarter" idx="10"/>
          </p:nvPr>
        </p:nvSpPr>
        <p:spPr/>
        <p:txBody>
          <a:bodyPr/>
          <a:lstStyle/>
          <a:p>
            <a:fld id="{A2128D16-7D2C-4C53-8853-387C2F37CC57}" type="slidenum">
              <a:rPr lang="en-US" smtClean="0"/>
              <a:pPr/>
              <a:t>12</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7988" y="696913"/>
            <a:ext cx="6191250" cy="3482975"/>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2128D16-7D2C-4C53-8853-387C2F37CC57}" type="slidenum">
              <a:rPr lang="en-US" smtClean="0"/>
              <a:pPr/>
              <a:t>13</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7988" y="696913"/>
            <a:ext cx="6191250" cy="3482975"/>
          </a:xfrm>
        </p:spPr>
      </p:sp>
      <p:sp>
        <p:nvSpPr>
          <p:cNvPr id="3" name="Notes Placeholder 2"/>
          <p:cNvSpPr>
            <a:spLocks noGrp="1"/>
          </p:cNvSpPr>
          <p:nvPr>
            <p:ph type="body" idx="1"/>
          </p:nvPr>
        </p:nvSpPr>
        <p:spPr/>
        <p:txBody>
          <a:bodyPr>
            <a:normAutofit/>
          </a:bodyPr>
          <a:lstStyle/>
          <a:p>
            <a:r>
              <a:rPr lang="en-US" dirty="0"/>
              <a:t>8n + 4</a:t>
            </a:r>
          </a:p>
          <a:p>
            <a:r>
              <a:rPr lang="en-US" dirty="0"/>
              <a:t>2p</a:t>
            </a:r>
            <a:r>
              <a:rPr lang="en-US" baseline="30000" dirty="0"/>
              <a:t>3</a:t>
            </a:r>
            <a:r>
              <a:rPr lang="en-US" baseline="0" dirty="0"/>
              <a:t> + 5p</a:t>
            </a:r>
            <a:r>
              <a:rPr lang="en-US" baseline="30000" dirty="0"/>
              <a:t>2</a:t>
            </a:r>
            <a:endParaRPr lang="en-US" baseline="0" dirty="0"/>
          </a:p>
          <a:p>
            <a:r>
              <a:rPr lang="en-US" baseline="0" dirty="0"/>
              <a:t>8x – 24 – 2x – 12 = 6x – 36 </a:t>
            </a:r>
            <a:endParaRPr lang="en-US" dirty="0"/>
          </a:p>
        </p:txBody>
      </p:sp>
      <p:sp>
        <p:nvSpPr>
          <p:cNvPr id="4" name="Slide Number Placeholder 3"/>
          <p:cNvSpPr>
            <a:spLocks noGrp="1"/>
          </p:cNvSpPr>
          <p:nvPr>
            <p:ph type="sldNum" sz="quarter" idx="10"/>
          </p:nvPr>
        </p:nvSpPr>
        <p:spPr/>
        <p:txBody>
          <a:bodyPr/>
          <a:lstStyle/>
          <a:p>
            <a:fld id="{A2128D16-7D2C-4C53-8853-387C2F37CC57}" type="slidenum">
              <a:rPr lang="en-US" smtClean="0"/>
              <a:pPr/>
              <a:t>14</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7988" y="696913"/>
            <a:ext cx="6191250" cy="3482975"/>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2128D16-7D2C-4C53-8853-387C2F37CC57}" type="slidenum">
              <a:rPr lang="en-US" smtClean="0"/>
              <a:pPr/>
              <a:t>15</a:t>
            </a:fld>
            <a:endParaRPr lang="en-US"/>
          </a:p>
        </p:txBody>
      </p:sp>
    </p:spTree>
    <p:extLst>
      <p:ext uri="{BB962C8B-B14F-4D97-AF65-F5344CB8AC3E}">
        <p14:creationId xmlns:p14="http://schemas.microsoft.com/office/powerpoint/2010/main" val="118291958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7988" y="696913"/>
            <a:ext cx="6191250" cy="3482975"/>
          </a:xfrm>
        </p:spPr>
      </p:sp>
      <p:sp>
        <p:nvSpPr>
          <p:cNvPr id="3" name="Notes Placeholder 2"/>
          <p:cNvSpPr>
            <a:spLocks noGrp="1"/>
          </p:cNvSpPr>
          <p:nvPr>
            <p:ph type="body" idx="1"/>
          </p:nvPr>
        </p:nvSpPr>
        <p:spPr/>
        <p:txBody>
          <a:bodyPr>
            <a:normAutofit/>
          </a:bodyPr>
          <a:lstStyle/>
          <a:p>
            <a:r>
              <a:rPr lang="en-US" dirty="0"/>
              <a:t>Both</a:t>
            </a:r>
            <a:r>
              <a:rPr lang="en-US" baseline="0" dirty="0"/>
              <a:t> sides of the equations must stay balanced.</a:t>
            </a:r>
            <a:endParaRPr lang="en-US" dirty="0"/>
          </a:p>
        </p:txBody>
      </p:sp>
      <p:sp>
        <p:nvSpPr>
          <p:cNvPr id="4" name="Slide Number Placeholder 3"/>
          <p:cNvSpPr>
            <a:spLocks noGrp="1"/>
          </p:cNvSpPr>
          <p:nvPr>
            <p:ph type="sldNum" sz="quarter" idx="10"/>
          </p:nvPr>
        </p:nvSpPr>
        <p:spPr/>
        <p:txBody>
          <a:bodyPr/>
          <a:lstStyle/>
          <a:p>
            <a:fld id="{A2128D16-7D2C-4C53-8853-387C2F37CC57}" type="slidenum">
              <a:rPr lang="en-US" smtClean="0"/>
              <a:pPr/>
              <a:t>16</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7988" y="696913"/>
            <a:ext cx="6191250" cy="3482975"/>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2128D16-7D2C-4C53-8853-387C2F37CC57}" type="slidenum">
              <a:rPr lang="en-US" smtClean="0"/>
              <a:pPr/>
              <a:t>17</a:t>
            </a:fld>
            <a:endParaRPr lang="en-US"/>
          </a:p>
        </p:txBody>
      </p:sp>
    </p:spTree>
    <p:extLst>
      <p:ext uri="{BB962C8B-B14F-4D97-AF65-F5344CB8AC3E}">
        <p14:creationId xmlns:p14="http://schemas.microsoft.com/office/powerpoint/2010/main" val="366648851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7988" y="696913"/>
            <a:ext cx="6191250" cy="3482975"/>
          </a:xfrm>
        </p:spPr>
      </p:sp>
      <p:sp>
        <p:nvSpPr>
          <p:cNvPr id="3" name="Notes Placeholder 2"/>
          <p:cNvSpPr>
            <a:spLocks noGrp="1"/>
          </p:cNvSpPr>
          <p:nvPr>
            <p:ph type="body" idx="1"/>
          </p:nvPr>
        </p:nvSpPr>
        <p:spPr/>
        <p:txBody>
          <a:bodyPr>
            <a:normAutofit/>
          </a:bodyPr>
          <a:lstStyle/>
          <a:p>
            <a:r>
              <a:rPr lang="en-US" dirty="0"/>
              <a:t>4x + 9 = 21 </a:t>
            </a:r>
            <a:r>
              <a:rPr lang="en-US" dirty="0">
                <a:sym typeface="Wingdings" pitchFamily="2" charset="2"/>
              </a:rPr>
              <a:t> 4x = 12  x = 3</a:t>
            </a:r>
          </a:p>
          <a:p>
            <a:endParaRPr lang="en-US" dirty="0">
              <a:sym typeface="Wingdings" pitchFamily="2" charset="2"/>
            </a:endParaRPr>
          </a:p>
          <a:p>
            <a:r>
              <a:rPr lang="en-US" dirty="0">
                <a:sym typeface="Wingdings" pitchFamily="2" charset="2"/>
              </a:rPr>
              <a:t>-(3/5)x + 1 = 4  -(3/5)x = 3  x = -5</a:t>
            </a:r>
            <a:endParaRPr lang="en-US" dirty="0"/>
          </a:p>
        </p:txBody>
      </p:sp>
      <p:sp>
        <p:nvSpPr>
          <p:cNvPr id="4" name="Slide Number Placeholder 3"/>
          <p:cNvSpPr>
            <a:spLocks noGrp="1"/>
          </p:cNvSpPr>
          <p:nvPr>
            <p:ph type="sldNum" sz="quarter" idx="10"/>
          </p:nvPr>
        </p:nvSpPr>
        <p:spPr/>
        <p:txBody>
          <a:bodyPr/>
          <a:lstStyle/>
          <a:p>
            <a:fld id="{A2128D16-7D2C-4C53-8853-387C2F37CC57}" type="slidenum">
              <a:rPr lang="en-US" smtClean="0"/>
              <a:pPr/>
              <a:t>18</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7988" y="696913"/>
            <a:ext cx="6191250" cy="3482975"/>
          </a:xfrm>
        </p:spPr>
      </p:sp>
      <p:sp>
        <p:nvSpPr>
          <p:cNvPr id="3" name="Notes Placeholder 2"/>
          <p:cNvSpPr>
            <a:spLocks noGrp="1"/>
          </p:cNvSpPr>
          <p:nvPr>
            <p:ph type="body" idx="1"/>
          </p:nvPr>
        </p:nvSpPr>
        <p:spPr/>
        <p:txBody>
          <a:bodyPr>
            <a:normAutofit/>
          </a:bodyPr>
          <a:lstStyle/>
          <a:p>
            <a:r>
              <a:rPr lang="en-US" dirty="0"/>
              <a:t>-2x + 9</a:t>
            </a:r>
            <a:r>
              <a:rPr lang="en-US" baseline="0" dirty="0"/>
              <a:t> = 2x – 7 </a:t>
            </a:r>
            <a:r>
              <a:rPr lang="en-US" baseline="0" dirty="0">
                <a:sym typeface="Wingdings" pitchFamily="2" charset="2"/>
              </a:rPr>
              <a:t> -4x + 9 = -7  -4x = -16  x = 4</a:t>
            </a:r>
          </a:p>
          <a:p>
            <a:endParaRPr lang="en-US" baseline="0" dirty="0">
              <a:sym typeface="Wingdings" pitchFamily="2" charset="2"/>
            </a:endParaRPr>
          </a:p>
          <a:p>
            <a:r>
              <a:rPr lang="en-US" baseline="0" dirty="0">
                <a:sym typeface="Wingdings" pitchFamily="2" charset="2"/>
              </a:rPr>
              <a:t>3(x + 2) = 5(x + 4)  3x + 6 = 5x + 20  -2x + 6 = 20  -2x = 14  x = -7</a:t>
            </a:r>
          </a:p>
          <a:p>
            <a:endParaRPr lang="en-US" baseline="0" dirty="0">
              <a:sym typeface="Wingdings" pitchFamily="2" charset="2"/>
            </a:endParaRPr>
          </a:p>
        </p:txBody>
      </p:sp>
      <p:sp>
        <p:nvSpPr>
          <p:cNvPr id="4" name="Slide Number Placeholder 3"/>
          <p:cNvSpPr>
            <a:spLocks noGrp="1"/>
          </p:cNvSpPr>
          <p:nvPr>
            <p:ph type="sldNum" sz="quarter" idx="10"/>
          </p:nvPr>
        </p:nvSpPr>
        <p:spPr/>
        <p:txBody>
          <a:bodyPr/>
          <a:lstStyle/>
          <a:p>
            <a:fld id="{A2128D16-7D2C-4C53-8853-387C2F37CC57}" type="slidenum">
              <a:rPr lang="en-US" smtClean="0"/>
              <a:pPr/>
              <a:t>19</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7988" y="696913"/>
            <a:ext cx="6191250" cy="3482975"/>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2/3 x + 5/6 = x – ½ </a:t>
            </a:r>
            <a:r>
              <a:rPr lang="en-US" dirty="0">
                <a:sym typeface="Wingdings" pitchFamily="2" charset="2"/>
              </a:rPr>
              <a:t> 2/3 x – 3/3 x + 5/6 = -1/2  -1/3</a:t>
            </a:r>
            <a:r>
              <a:rPr lang="en-US" baseline="0" dirty="0">
                <a:sym typeface="Wingdings" pitchFamily="2" charset="2"/>
              </a:rPr>
              <a:t> x = -1/2 – 5/6  -1/3 x = -3/6 – 5/6  -1/3 x = -8/6  x = 4</a:t>
            </a:r>
            <a:endParaRPr lang="en-US" dirty="0"/>
          </a:p>
          <a:p>
            <a:endParaRPr lang="en-US" dirty="0"/>
          </a:p>
        </p:txBody>
      </p:sp>
      <p:sp>
        <p:nvSpPr>
          <p:cNvPr id="4" name="Slide Number Placeholder 3"/>
          <p:cNvSpPr>
            <a:spLocks noGrp="1"/>
          </p:cNvSpPr>
          <p:nvPr>
            <p:ph type="sldNum" sz="quarter" idx="10"/>
          </p:nvPr>
        </p:nvSpPr>
        <p:spPr/>
        <p:txBody>
          <a:bodyPr/>
          <a:lstStyle/>
          <a:p>
            <a:fld id="{A2128D16-7D2C-4C53-8853-387C2F37CC57}" type="slidenum">
              <a:rPr lang="en-US" smtClean="0"/>
              <a:pPr/>
              <a:t>20</a:t>
            </a:fld>
            <a:endParaRPr lang="en-US"/>
          </a:p>
        </p:txBody>
      </p:sp>
    </p:spTree>
    <p:extLst>
      <p:ext uri="{BB962C8B-B14F-4D97-AF65-F5344CB8AC3E}">
        <p14:creationId xmlns:p14="http://schemas.microsoft.com/office/powerpoint/2010/main" val="14497992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7988" y="696913"/>
            <a:ext cx="6191250" cy="3482975"/>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2128D16-7D2C-4C53-8853-387C2F37CC57}" type="slidenum">
              <a:rPr lang="en-US" smtClean="0"/>
              <a:pPr/>
              <a:t>3</a:t>
            </a:fld>
            <a:endParaRPr lang="en-US"/>
          </a:p>
        </p:txBody>
      </p:sp>
    </p:spTree>
    <p:extLst>
      <p:ext uri="{BB962C8B-B14F-4D97-AF65-F5344CB8AC3E}">
        <p14:creationId xmlns:p14="http://schemas.microsoft.com/office/powerpoint/2010/main" val="20107995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7988" y="696913"/>
            <a:ext cx="6191250" cy="3482975"/>
          </a:xfrm>
        </p:spPr>
      </p:sp>
      <p:sp>
        <p:nvSpPr>
          <p:cNvPr id="3" name="Notes Placeholder 2"/>
          <p:cNvSpPr>
            <a:spLocks noGrp="1"/>
          </p:cNvSpPr>
          <p:nvPr>
            <p:ph type="body" idx="1"/>
          </p:nvPr>
        </p:nvSpPr>
        <p:spPr/>
        <p:txBody>
          <a:bodyPr>
            <a:normAutofit/>
          </a:bodyPr>
          <a:lstStyle/>
          <a:p>
            <a:r>
              <a:rPr lang="en-US" dirty="0"/>
              <a:t>Total</a:t>
            </a:r>
            <a:r>
              <a:rPr lang="en-US" baseline="0" dirty="0"/>
              <a:t> money = base salary + commission percent • sales</a:t>
            </a:r>
          </a:p>
          <a:p>
            <a:r>
              <a:rPr lang="en-US" baseline="0" dirty="0"/>
              <a:t>60000 = 22000 + 0.04x</a:t>
            </a:r>
          </a:p>
          <a:p>
            <a:r>
              <a:rPr lang="en-US" baseline="0" dirty="0"/>
              <a:t>38000 = 0.04x</a:t>
            </a:r>
          </a:p>
          <a:p>
            <a:r>
              <a:rPr lang="en-US" baseline="0" dirty="0"/>
              <a:t>X = 950,000</a:t>
            </a:r>
            <a:endParaRPr lang="en-US" dirty="0"/>
          </a:p>
        </p:txBody>
      </p:sp>
      <p:sp>
        <p:nvSpPr>
          <p:cNvPr id="4" name="Slide Number Placeholder 3"/>
          <p:cNvSpPr>
            <a:spLocks noGrp="1"/>
          </p:cNvSpPr>
          <p:nvPr>
            <p:ph type="sldNum" sz="quarter" idx="10"/>
          </p:nvPr>
        </p:nvSpPr>
        <p:spPr/>
        <p:txBody>
          <a:bodyPr/>
          <a:lstStyle/>
          <a:p>
            <a:fld id="{A2128D16-7D2C-4C53-8853-387C2F37CC57}" type="slidenum">
              <a:rPr lang="en-US" smtClean="0"/>
              <a:pPr/>
              <a:t>21</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7988" y="696913"/>
            <a:ext cx="6191250" cy="3482975"/>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2128D16-7D2C-4C53-8853-387C2F37CC57}" type="slidenum">
              <a:rPr lang="en-US" smtClean="0"/>
              <a:pPr/>
              <a:t>22</a:t>
            </a:fld>
            <a:endParaRPr lang="en-US"/>
          </a:p>
        </p:txBody>
      </p:sp>
    </p:spTree>
    <p:extLst>
      <p:ext uri="{BB962C8B-B14F-4D97-AF65-F5344CB8AC3E}">
        <p14:creationId xmlns:p14="http://schemas.microsoft.com/office/powerpoint/2010/main" val="204577014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7988" y="696913"/>
            <a:ext cx="6191250" cy="3482975"/>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2128D16-7D2C-4C53-8853-387C2F37CC57}" type="slidenum">
              <a:rPr lang="en-US" smtClean="0"/>
              <a:pPr/>
              <a:t>23</a:t>
            </a:fld>
            <a:endParaRPr lang="en-US"/>
          </a:p>
        </p:txBody>
      </p:sp>
    </p:spTree>
    <p:extLst>
      <p:ext uri="{BB962C8B-B14F-4D97-AF65-F5344CB8AC3E}">
        <p14:creationId xmlns:p14="http://schemas.microsoft.com/office/powerpoint/2010/main" val="391827173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7988" y="696913"/>
            <a:ext cx="6191250" cy="3482975"/>
          </a:xfrm>
        </p:spPr>
      </p:sp>
      <p:sp>
        <p:nvSpPr>
          <p:cNvPr id="3" name="Notes Placeholder 2"/>
          <p:cNvSpPr>
            <a:spLocks noGrp="1"/>
          </p:cNvSpPr>
          <p:nvPr>
            <p:ph type="body" idx="1"/>
          </p:nvPr>
        </p:nvSpPr>
        <p:spPr/>
        <p:txBody>
          <a:bodyPr>
            <a:normAutofit/>
          </a:bodyPr>
          <a:lstStyle/>
          <a:p>
            <a:r>
              <a:rPr lang="en-US" dirty="0"/>
              <a:t>C = 2πr </a:t>
            </a:r>
            <a:r>
              <a:rPr lang="en-US" dirty="0">
                <a:sym typeface="Wingdings" pitchFamily="2" charset="2"/>
              </a:rPr>
              <a:t> 25 = 2</a:t>
            </a:r>
            <a:r>
              <a:rPr lang="en-US" dirty="0"/>
              <a:t>πr </a:t>
            </a:r>
            <a:r>
              <a:rPr lang="en-US" dirty="0">
                <a:sym typeface="Wingdings" pitchFamily="2" charset="2"/>
              </a:rPr>
              <a:t> 25/(2</a:t>
            </a:r>
            <a:r>
              <a:rPr lang="en-US" dirty="0"/>
              <a:t>π) = r ≈ 4 ft</a:t>
            </a:r>
          </a:p>
        </p:txBody>
      </p:sp>
      <p:sp>
        <p:nvSpPr>
          <p:cNvPr id="4" name="Slide Number Placeholder 3"/>
          <p:cNvSpPr>
            <a:spLocks noGrp="1"/>
          </p:cNvSpPr>
          <p:nvPr>
            <p:ph type="sldNum" sz="quarter" idx="10"/>
          </p:nvPr>
        </p:nvSpPr>
        <p:spPr/>
        <p:txBody>
          <a:bodyPr/>
          <a:lstStyle/>
          <a:p>
            <a:fld id="{A2128D16-7D2C-4C53-8853-387C2F37CC57}" type="slidenum">
              <a:rPr lang="en-US" smtClean="0"/>
              <a:pPr/>
              <a:t>24</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7988" y="696913"/>
            <a:ext cx="6191250" cy="3482975"/>
          </a:xfrm>
        </p:spPr>
      </p:sp>
      <p:sp>
        <p:nvSpPr>
          <p:cNvPr id="3" name="Notes Placeholder 2"/>
          <p:cNvSpPr>
            <a:spLocks noGrp="1"/>
          </p:cNvSpPr>
          <p:nvPr>
            <p:ph type="body" idx="1"/>
          </p:nvPr>
        </p:nvSpPr>
        <p:spPr/>
        <p:txBody>
          <a:bodyPr>
            <a:normAutofit/>
          </a:bodyPr>
          <a:lstStyle/>
          <a:p>
            <a:r>
              <a:rPr lang="en-US" dirty="0"/>
              <a:t>P = 2ℓ + 2w </a:t>
            </a:r>
            <a:r>
              <a:rPr lang="en-US" dirty="0">
                <a:sym typeface="Wingdings" pitchFamily="2" charset="2"/>
              </a:rPr>
              <a:t> P</a:t>
            </a:r>
            <a:r>
              <a:rPr lang="en-US" baseline="0" dirty="0">
                <a:sym typeface="Wingdings" pitchFamily="2" charset="2"/>
              </a:rPr>
              <a:t> – 2w = 2</a:t>
            </a:r>
            <a:r>
              <a:rPr lang="en-US" b="1" dirty="0"/>
              <a:t>ℓ </a:t>
            </a:r>
            <a:r>
              <a:rPr lang="en-US" b="1" dirty="0">
                <a:sym typeface="Wingdings" pitchFamily="2" charset="2"/>
              </a:rPr>
              <a:t> </a:t>
            </a:r>
            <a:r>
              <a:rPr lang="en-US" dirty="0"/>
              <a:t>ℓ = (P – 2w)/2</a:t>
            </a:r>
          </a:p>
          <a:p>
            <a:r>
              <a:rPr lang="en-US" dirty="0"/>
              <a:t>ℓ = (30 – 2(7))/2 = 8 in</a:t>
            </a:r>
          </a:p>
          <a:p>
            <a:endParaRPr lang="en-US" b="0" dirty="0"/>
          </a:p>
        </p:txBody>
      </p:sp>
      <p:sp>
        <p:nvSpPr>
          <p:cNvPr id="4" name="Slide Number Placeholder 3"/>
          <p:cNvSpPr>
            <a:spLocks noGrp="1"/>
          </p:cNvSpPr>
          <p:nvPr>
            <p:ph type="sldNum" sz="quarter" idx="10"/>
          </p:nvPr>
        </p:nvSpPr>
        <p:spPr/>
        <p:txBody>
          <a:bodyPr/>
          <a:lstStyle/>
          <a:p>
            <a:fld id="{A2128D16-7D2C-4C53-8853-387C2F37CC57}" type="slidenum">
              <a:rPr lang="en-US" smtClean="0"/>
              <a:pPr/>
              <a:t>25</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7988" y="696913"/>
            <a:ext cx="6191250" cy="3482975"/>
          </a:xfrm>
        </p:spPr>
      </p:sp>
      <p:sp>
        <p:nvSpPr>
          <p:cNvPr id="3" name="Notes Placeholder 2"/>
          <p:cNvSpPr>
            <a:spLocks noGrp="1"/>
          </p:cNvSpPr>
          <p:nvPr>
            <p:ph type="body" idx="1"/>
          </p:nvPr>
        </p:nvSpPr>
        <p:spPr/>
        <p:txBody>
          <a:bodyPr>
            <a:normAutofit/>
          </a:bodyPr>
          <a:lstStyle/>
          <a:p>
            <a:r>
              <a:rPr lang="en-US" b="0" dirty="0"/>
              <a:t>A = ½ (b</a:t>
            </a:r>
            <a:r>
              <a:rPr lang="en-US" b="0" baseline="-25000" dirty="0"/>
              <a:t>1</a:t>
            </a:r>
            <a:r>
              <a:rPr lang="en-US" b="0" baseline="0" dirty="0"/>
              <a:t> + b</a:t>
            </a:r>
            <a:r>
              <a:rPr lang="en-US" b="0" baseline="-25000" dirty="0"/>
              <a:t>2</a:t>
            </a:r>
            <a:r>
              <a:rPr lang="en-US" b="0" baseline="0" dirty="0"/>
              <a:t>)h </a:t>
            </a:r>
            <a:r>
              <a:rPr lang="en-US" b="0" baseline="0" dirty="0">
                <a:sym typeface="Wingdings" pitchFamily="2" charset="2"/>
              </a:rPr>
              <a:t> 2A = </a:t>
            </a:r>
            <a:r>
              <a:rPr lang="en-US" b="0" dirty="0"/>
              <a:t>(b</a:t>
            </a:r>
            <a:r>
              <a:rPr lang="en-US" b="0" baseline="-25000" dirty="0"/>
              <a:t>1</a:t>
            </a:r>
            <a:r>
              <a:rPr lang="en-US" b="0" baseline="0" dirty="0"/>
              <a:t> + b</a:t>
            </a:r>
            <a:r>
              <a:rPr lang="en-US" b="0" baseline="-25000" dirty="0"/>
              <a:t>2</a:t>
            </a:r>
            <a:r>
              <a:rPr lang="en-US" b="0" baseline="0" dirty="0"/>
              <a:t>)h </a:t>
            </a:r>
            <a:r>
              <a:rPr lang="en-US" b="0" baseline="0" dirty="0">
                <a:sym typeface="Wingdings" pitchFamily="2" charset="2"/>
              </a:rPr>
              <a:t> (2A)/</a:t>
            </a:r>
            <a:r>
              <a:rPr lang="en-US" b="0" dirty="0"/>
              <a:t>(b</a:t>
            </a:r>
            <a:r>
              <a:rPr lang="en-US" b="0" baseline="-25000" dirty="0"/>
              <a:t>1</a:t>
            </a:r>
            <a:r>
              <a:rPr lang="en-US" b="0" baseline="0" dirty="0"/>
              <a:t> + b</a:t>
            </a:r>
            <a:r>
              <a:rPr lang="en-US" b="0" baseline="-25000" dirty="0"/>
              <a:t>2</a:t>
            </a:r>
            <a:r>
              <a:rPr lang="en-US" b="0" baseline="0" dirty="0"/>
              <a:t>) = h</a:t>
            </a:r>
          </a:p>
          <a:p>
            <a:r>
              <a:rPr lang="en-US" b="0" baseline="0" dirty="0"/>
              <a:t>h = (2(70))/(6 + 8) = 10 in</a:t>
            </a:r>
            <a:endParaRPr lang="en-US" b="0" dirty="0"/>
          </a:p>
          <a:p>
            <a:endParaRPr lang="en-US" dirty="0"/>
          </a:p>
          <a:p>
            <a:r>
              <a:rPr lang="en-US" dirty="0"/>
              <a:t>y(4 – x) = 28 </a:t>
            </a:r>
            <a:r>
              <a:rPr lang="en-US" dirty="0">
                <a:sym typeface="Wingdings" pitchFamily="2" charset="2"/>
              </a:rPr>
              <a:t> y = 28/(4 – x)</a:t>
            </a:r>
            <a:endParaRPr lang="en-US" dirty="0"/>
          </a:p>
        </p:txBody>
      </p:sp>
      <p:sp>
        <p:nvSpPr>
          <p:cNvPr id="4" name="Slide Number Placeholder 3"/>
          <p:cNvSpPr>
            <a:spLocks noGrp="1"/>
          </p:cNvSpPr>
          <p:nvPr>
            <p:ph type="sldNum" sz="quarter" idx="10"/>
          </p:nvPr>
        </p:nvSpPr>
        <p:spPr/>
        <p:txBody>
          <a:bodyPr/>
          <a:lstStyle/>
          <a:p>
            <a:fld id="{A2128D16-7D2C-4C53-8853-387C2F37CC57}" type="slidenum">
              <a:rPr lang="en-US" smtClean="0"/>
              <a:pPr/>
              <a:t>26</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7988" y="696913"/>
            <a:ext cx="6191250" cy="3482975"/>
          </a:xfrm>
        </p:spPr>
      </p:sp>
      <p:sp>
        <p:nvSpPr>
          <p:cNvPr id="3" name="Notes Placeholder 2"/>
          <p:cNvSpPr>
            <a:spLocks noGrp="1"/>
          </p:cNvSpPr>
          <p:nvPr>
            <p:ph type="body" idx="1"/>
          </p:nvPr>
        </p:nvSpPr>
        <p:spPr/>
        <p:txBody>
          <a:bodyPr>
            <a:normAutofit/>
          </a:bodyPr>
          <a:lstStyle/>
          <a:p>
            <a:r>
              <a:rPr lang="en-US" dirty="0"/>
              <a:t>R = 15m + 22n</a:t>
            </a:r>
          </a:p>
          <a:p>
            <a:endParaRPr lang="en-US" dirty="0"/>
          </a:p>
          <a:p>
            <a:r>
              <a:rPr lang="en-US" dirty="0"/>
              <a:t>R – 22n = 15m</a:t>
            </a:r>
          </a:p>
          <a:p>
            <a:r>
              <a:rPr lang="en-US" dirty="0"/>
              <a:t>m</a:t>
            </a:r>
            <a:r>
              <a:rPr lang="en-US" baseline="0" dirty="0"/>
              <a:t> = (R – 22n)/15</a:t>
            </a:r>
            <a:endParaRPr lang="en-US" dirty="0"/>
          </a:p>
        </p:txBody>
      </p:sp>
      <p:sp>
        <p:nvSpPr>
          <p:cNvPr id="4" name="Slide Number Placeholder 3"/>
          <p:cNvSpPr>
            <a:spLocks noGrp="1"/>
          </p:cNvSpPr>
          <p:nvPr>
            <p:ph type="sldNum" sz="quarter" idx="10"/>
          </p:nvPr>
        </p:nvSpPr>
        <p:spPr/>
        <p:txBody>
          <a:bodyPr/>
          <a:lstStyle/>
          <a:p>
            <a:fld id="{A2128D16-7D2C-4C53-8853-387C2F37CC57}" type="slidenum">
              <a:rPr lang="en-US" smtClean="0"/>
              <a:pPr/>
              <a:t>27</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7988" y="696913"/>
            <a:ext cx="6191250" cy="3482975"/>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2128D16-7D2C-4C53-8853-387C2F37CC57}" type="slidenum">
              <a:rPr lang="en-US" smtClean="0"/>
              <a:pPr/>
              <a:t>28</a:t>
            </a:fld>
            <a:endParaRPr lang="en-US"/>
          </a:p>
        </p:txBody>
      </p:sp>
    </p:spTree>
    <p:extLst>
      <p:ext uri="{BB962C8B-B14F-4D97-AF65-F5344CB8AC3E}">
        <p14:creationId xmlns:p14="http://schemas.microsoft.com/office/powerpoint/2010/main" val="94081763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7988" y="696913"/>
            <a:ext cx="6191250" cy="3482975"/>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2128D16-7D2C-4C53-8853-387C2F37CC57}" type="slidenum">
              <a:rPr lang="en-US" smtClean="0"/>
              <a:pPr/>
              <a:t>29</a:t>
            </a:fld>
            <a:endParaRPr lang="en-US"/>
          </a:p>
        </p:txBody>
      </p:sp>
    </p:spTree>
    <p:extLst>
      <p:ext uri="{BB962C8B-B14F-4D97-AF65-F5344CB8AC3E}">
        <p14:creationId xmlns:p14="http://schemas.microsoft.com/office/powerpoint/2010/main" val="70292217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7988" y="696913"/>
            <a:ext cx="6191250" cy="3482975"/>
          </a:xfrm>
        </p:spPr>
      </p:sp>
      <p:sp>
        <p:nvSpPr>
          <p:cNvPr id="3" name="Notes Placeholder 2"/>
          <p:cNvSpPr>
            <a:spLocks noGrp="1"/>
          </p:cNvSpPr>
          <p:nvPr>
            <p:ph type="body" idx="1"/>
          </p:nvPr>
        </p:nvSpPr>
        <p:spPr/>
        <p:txBody>
          <a:bodyPr>
            <a:normAutofit/>
          </a:bodyPr>
          <a:lstStyle/>
          <a:p>
            <a:r>
              <a:rPr lang="en-US" dirty="0"/>
              <a:t>Distance = rate • time</a:t>
            </a:r>
          </a:p>
          <a:p>
            <a:r>
              <a:rPr lang="en-US" dirty="0"/>
              <a:t>16000 mi = 16.7 mi/hr • t</a:t>
            </a:r>
          </a:p>
          <a:p>
            <a:r>
              <a:rPr lang="en-US" dirty="0"/>
              <a:t>t = 958 </a:t>
            </a:r>
            <a:r>
              <a:rPr lang="en-US" dirty="0" err="1"/>
              <a:t>hr</a:t>
            </a:r>
            <a:r>
              <a:rPr lang="en-US" dirty="0"/>
              <a:t> = 39.9 days</a:t>
            </a:r>
          </a:p>
        </p:txBody>
      </p:sp>
      <p:sp>
        <p:nvSpPr>
          <p:cNvPr id="4" name="Slide Number Placeholder 3"/>
          <p:cNvSpPr>
            <a:spLocks noGrp="1"/>
          </p:cNvSpPr>
          <p:nvPr>
            <p:ph type="sldNum" sz="quarter" idx="10"/>
          </p:nvPr>
        </p:nvSpPr>
        <p:spPr/>
        <p:txBody>
          <a:bodyPr/>
          <a:lstStyle/>
          <a:p>
            <a:fld id="{A2128D16-7D2C-4C53-8853-387C2F37CC57}" type="slidenum">
              <a:rPr lang="en-US" smtClean="0"/>
              <a:pPr/>
              <a:t>30</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7988" y="696913"/>
            <a:ext cx="6191250" cy="3482975"/>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2128D16-7D2C-4C53-8853-387C2F37CC57}" type="slidenum">
              <a:rPr lang="en-US" smtClean="0"/>
              <a:pPr/>
              <a:t>4</a:t>
            </a:fld>
            <a:endParaRPr lang="en-US"/>
          </a:p>
        </p:txBody>
      </p:sp>
    </p:spTree>
    <p:extLst>
      <p:ext uri="{BB962C8B-B14F-4D97-AF65-F5344CB8AC3E}">
        <p14:creationId xmlns:p14="http://schemas.microsoft.com/office/powerpoint/2010/main" val="3339800772"/>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7988" y="696913"/>
            <a:ext cx="6191250" cy="3482975"/>
          </a:xfrm>
        </p:spPr>
      </p:sp>
      <p:sp>
        <p:nvSpPr>
          <p:cNvPr id="3" name="Notes Placeholder 2"/>
          <p:cNvSpPr>
            <a:spLocks noGrp="1"/>
          </p:cNvSpPr>
          <p:nvPr>
            <p:ph type="body" idx="1"/>
          </p:nvPr>
        </p:nvSpPr>
        <p:spPr/>
        <p:txBody>
          <a:bodyPr>
            <a:normAutofit/>
          </a:bodyPr>
          <a:lstStyle/>
          <a:p>
            <a:r>
              <a:rPr lang="en-US" dirty="0"/>
              <a:t>Subtracting</a:t>
            </a:r>
            <a:r>
              <a:rPr lang="en-US" baseline="0" dirty="0"/>
              <a:t> consecutive heights shows that the </a:t>
            </a:r>
            <a:r>
              <a:rPr lang="en-US" baseline="0" dirty="0" err="1"/>
              <a:t>paramotorist</a:t>
            </a:r>
            <a:r>
              <a:rPr lang="en-US" baseline="0" dirty="0"/>
              <a:t> is losing 210 ft per min.</a:t>
            </a:r>
          </a:p>
          <a:p>
            <a:endParaRPr lang="en-US" baseline="0" dirty="0"/>
          </a:p>
          <a:p>
            <a:r>
              <a:rPr lang="en-US" baseline="0" dirty="0"/>
              <a:t>Height = initial height – rate • time</a:t>
            </a:r>
          </a:p>
          <a:p>
            <a:r>
              <a:rPr lang="en-US" baseline="0" dirty="0"/>
              <a:t>h = 2400 ft – 210 ft/min • 8 min</a:t>
            </a:r>
          </a:p>
          <a:p>
            <a:r>
              <a:rPr lang="en-US" baseline="0" dirty="0"/>
              <a:t>h = 720 ft</a:t>
            </a:r>
            <a:endParaRPr lang="en-US" dirty="0"/>
          </a:p>
        </p:txBody>
      </p:sp>
      <p:sp>
        <p:nvSpPr>
          <p:cNvPr id="4" name="Slide Number Placeholder 3"/>
          <p:cNvSpPr>
            <a:spLocks noGrp="1"/>
          </p:cNvSpPr>
          <p:nvPr>
            <p:ph type="sldNum" sz="quarter" idx="10"/>
          </p:nvPr>
        </p:nvSpPr>
        <p:spPr/>
        <p:txBody>
          <a:bodyPr/>
          <a:lstStyle/>
          <a:p>
            <a:fld id="{A2128D16-7D2C-4C53-8853-387C2F37CC57}" type="slidenum">
              <a:rPr lang="en-US" smtClean="0"/>
              <a:pPr/>
              <a:t>31</a:t>
            </a:fld>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7988" y="696913"/>
            <a:ext cx="6191250" cy="3482975"/>
          </a:xfrm>
        </p:spPr>
      </p:sp>
      <p:sp>
        <p:nvSpPr>
          <p:cNvPr id="3" name="Notes Placeholder 2"/>
          <p:cNvSpPr>
            <a:spLocks noGrp="1"/>
          </p:cNvSpPr>
          <p:nvPr>
            <p:ph type="body" idx="1"/>
          </p:nvPr>
        </p:nvSpPr>
        <p:spPr/>
        <p:txBody>
          <a:bodyPr>
            <a:normAutofit/>
          </a:bodyPr>
          <a:lstStyle/>
          <a:p>
            <a:r>
              <a:rPr lang="en-US" dirty="0"/>
              <a:t>Distance = rate city • gal city + rate highway • gal highway</a:t>
            </a:r>
          </a:p>
          <a:p>
            <a:r>
              <a:rPr lang="en-US" dirty="0"/>
              <a:t>428</a:t>
            </a:r>
            <a:r>
              <a:rPr lang="en-US" baseline="0" dirty="0"/>
              <a:t> = 12 </a:t>
            </a:r>
            <a:r>
              <a:rPr lang="en-US" dirty="0"/>
              <a:t>• x + 16 • (28 – x)</a:t>
            </a:r>
          </a:p>
          <a:p>
            <a:r>
              <a:rPr lang="en-US" dirty="0"/>
              <a:t>428 = 12 x + 448 – 16 x</a:t>
            </a:r>
          </a:p>
          <a:p>
            <a:r>
              <a:rPr lang="en-US" dirty="0"/>
              <a:t>-20 = -4x</a:t>
            </a:r>
          </a:p>
          <a:p>
            <a:r>
              <a:rPr lang="en-US" dirty="0"/>
              <a:t>x = 5 gallons</a:t>
            </a:r>
          </a:p>
        </p:txBody>
      </p:sp>
      <p:sp>
        <p:nvSpPr>
          <p:cNvPr id="4" name="Slide Number Placeholder 3"/>
          <p:cNvSpPr>
            <a:spLocks noGrp="1"/>
          </p:cNvSpPr>
          <p:nvPr>
            <p:ph type="sldNum" sz="quarter" idx="10"/>
          </p:nvPr>
        </p:nvSpPr>
        <p:spPr/>
        <p:txBody>
          <a:bodyPr/>
          <a:lstStyle/>
          <a:p>
            <a:fld id="{A2128D16-7D2C-4C53-8853-387C2F37CC57}" type="slidenum">
              <a:rPr lang="en-US" smtClean="0"/>
              <a:pPr/>
              <a:t>32</a:t>
            </a:fld>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7988" y="696913"/>
            <a:ext cx="6191250" cy="3482975"/>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2128D16-7D2C-4C53-8853-387C2F37CC57}" type="slidenum">
              <a:rPr lang="en-US" smtClean="0"/>
              <a:pPr/>
              <a:t>33</a:t>
            </a:fld>
            <a:endParaRPr lang="en-US"/>
          </a:p>
        </p:txBody>
      </p:sp>
    </p:spTree>
    <p:extLst>
      <p:ext uri="{BB962C8B-B14F-4D97-AF65-F5344CB8AC3E}">
        <p14:creationId xmlns:p14="http://schemas.microsoft.com/office/powerpoint/2010/main" val="2910902430"/>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7988" y="696913"/>
            <a:ext cx="6191250" cy="3482975"/>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2128D16-7D2C-4C53-8853-387C2F37CC57}" type="slidenum">
              <a:rPr lang="en-US" smtClean="0"/>
              <a:pPr/>
              <a:t>34</a:t>
            </a:fld>
            <a:endParaRPr lang="en-US"/>
          </a:p>
        </p:txBody>
      </p:sp>
    </p:spTree>
    <p:extLst>
      <p:ext uri="{BB962C8B-B14F-4D97-AF65-F5344CB8AC3E}">
        <p14:creationId xmlns:p14="http://schemas.microsoft.com/office/powerpoint/2010/main" val="775793599"/>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7988" y="696913"/>
            <a:ext cx="6191250" cy="3482975"/>
          </a:xfrm>
        </p:spPr>
      </p:sp>
      <p:sp>
        <p:nvSpPr>
          <p:cNvPr id="3" name="Notes Placeholder 2"/>
          <p:cNvSpPr>
            <a:spLocks noGrp="1"/>
          </p:cNvSpPr>
          <p:nvPr>
            <p:ph type="body" idx="1"/>
          </p:nvPr>
        </p:nvSpPr>
        <p:spPr/>
        <p:txBody>
          <a:bodyPr>
            <a:normAutofit/>
          </a:bodyPr>
          <a:lstStyle/>
          <a:p>
            <a:r>
              <a:rPr lang="en-US" dirty="0"/>
              <a:t>The last two are called compound inequalities</a:t>
            </a:r>
          </a:p>
        </p:txBody>
      </p:sp>
      <p:sp>
        <p:nvSpPr>
          <p:cNvPr id="4" name="Slide Number Placeholder 3"/>
          <p:cNvSpPr>
            <a:spLocks noGrp="1"/>
          </p:cNvSpPr>
          <p:nvPr>
            <p:ph type="sldNum" sz="quarter" idx="10"/>
          </p:nvPr>
        </p:nvSpPr>
        <p:spPr/>
        <p:txBody>
          <a:bodyPr/>
          <a:lstStyle/>
          <a:p>
            <a:fld id="{A2128D16-7D2C-4C53-8853-387C2F37CC57}" type="slidenum">
              <a:rPr lang="en-US" smtClean="0"/>
              <a:pPr/>
              <a:t>35</a:t>
            </a:fld>
            <a:endParaRPr 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7988" y="696913"/>
            <a:ext cx="6191250" cy="3482975"/>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2128D16-7D2C-4C53-8853-387C2F37CC57}" type="slidenum">
              <a:rPr lang="en-US" smtClean="0"/>
              <a:pPr/>
              <a:t>36</a:t>
            </a:fld>
            <a:endParaRPr lang="en-US"/>
          </a:p>
        </p:txBody>
      </p:sp>
    </p:spTree>
    <p:extLst>
      <p:ext uri="{BB962C8B-B14F-4D97-AF65-F5344CB8AC3E}">
        <p14:creationId xmlns:p14="http://schemas.microsoft.com/office/powerpoint/2010/main" val="3956372549"/>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7988" y="696913"/>
            <a:ext cx="6191250" cy="3482975"/>
          </a:xfrm>
        </p:spPr>
      </p:sp>
      <p:sp>
        <p:nvSpPr>
          <p:cNvPr id="3" name="Notes Placeholder 2"/>
          <p:cNvSpPr>
            <a:spLocks noGrp="1"/>
          </p:cNvSpPr>
          <p:nvPr>
            <p:ph type="body" idx="1"/>
          </p:nvPr>
        </p:nvSpPr>
        <p:spPr/>
        <p:txBody>
          <a:bodyPr>
            <a:normAutofit/>
          </a:bodyPr>
          <a:lstStyle/>
          <a:p>
            <a:r>
              <a:rPr lang="en-US" dirty="0"/>
              <a:t>4x + 9 &lt; 25 </a:t>
            </a:r>
            <a:r>
              <a:rPr lang="en-US" dirty="0">
                <a:sym typeface="Wingdings" pitchFamily="2" charset="2"/>
              </a:rPr>
              <a:t> 4x &lt; 16  x &lt; 4</a:t>
            </a:r>
          </a:p>
          <a:p>
            <a:endParaRPr lang="en-US" dirty="0">
              <a:sym typeface="Wingdings" pitchFamily="2" charset="2"/>
            </a:endParaRPr>
          </a:p>
          <a:p>
            <a:r>
              <a:rPr lang="en-US" dirty="0">
                <a:sym typeface="Wingdings" pitchFamily="2" charset="2"/>
              </a:rPr>
              <a:t>5x – 7 ≤ 6x  -7 ≤ x  x ≥ -7</a:t>
            </a:r>
          </a:p>
          <a:p>
            <a:endParaRPr lang="en-US" dirty="0">
              <a:sym typeface="Wingdings" pitchFamily="2" charset="2"/>
            </a:endParaRPr>
          </a:p>
          <a:p>
            <a:r>
              <a:rPr lang="en-US" dirty="0">
                <a:sym typeface="Wingdings" pitchFamily="2" charset="2"/>
              </a:rPr>
              <a:t>1 – 3x ≥ -14  -3x ≥ -15  x ≤ 5</a:t>
            </a:r>
            <a:endParaRPr lang="en-US" dirty="0"/>
          </a:p>
        </p:txBody>
      </p:sp>
      <p:sp>
        <p:nvSpPr>
          <p:cNvPr id="4" name="Slide Number Placeholder 3"/>
          <p:cNvSpPr>
            <a:spLocks noGrp="1"/>
          </p:cNvSpPr>
          <p:nvPr>
            <p:ph type="sldNum" sz="quarter" idx="10"/>
          </p:nvPr>
        </p:nvSpPr>
        <p:spPr/>
        <p:txBody>
          <a:bodyPr/>
          <a:lstStyle/>
          <a:p>
            <a:fld id="{A2128D16-7D2C-4C53-8853-387C2F37CC57}" type="slidenum">
              <a:rPr lang="en-US" smtClean="0"/>
              <a:pPr/>
              <a:t>37</a:t>
            </a:fld>
            <a:endParaRPr 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7988" y="696913"/>
            <a:ext cx="6191250" cy="3482975"/>
          </a:xfrm>
        </p:spPr>
      </p:sp>
      <p:sp>
        <p:nvSpPr>
          <p:cNvPr id="3" name="Notes Placeholder 2"/>
          <p:cNvSpPr>
            <a:spLocks noGrp="1"/>
          </p:cNvSpPr>
          <p:nvPr>
            <p:ph type="body" idx="1"/>
          </p:nvPr>
        </p:nvSpPr>
        <p:spPr/>
        <p:txBody>
          <a:bodyPr>
            <a:normAutofit/>
          </a:bodyPr>
          <a:lstStyle/>
          <a:p>
            <a:r>
              <a:rPr lang="en-US" dirty="0"/>
              <a:t>-1 &lt; 2x +</a:t>
            </a:r>
            <a:r>
              <a:rPr lang="en-US" baseline="0" dirty="0"/>
              <a:t> 7 &lt; 19 </a:t>
            </a:r>
            <a:r>
              <a:rPr lang="en-US" baseline="0" dirty="0">
                <a:sym typeface="Wingdings" pitchFamily="2" charset="2"/>
              </a:rPr>
              <a:t> -8 &lt; 2x &lt; 12  -4 &lt; x &lt; 6</a:t>
            </a:r>
          </a:p>
          <a:p>
            <a:endParaRPr lang="en-US" baseline="0" dirty="0">
              <a:sym typeface="Wingdings" pitchFamily="2" charset="2"/>
            </a:endParaRPr>
          </a:p>
          <a:p>
            <a:r>
              <a:rPr lang="en-US" baseline="0" dirty="0">
                <a:sym typeface="Wingdings" pitchFamily="2" charset="2"/>
              </a:rPr>
              <a:t>x + 4 ≤ 9 or x – 3 ≥ 7</a:t>
            </a:r>
          </a:p>
          <a:p>
            <a:r>
              <a:rPr lang="en-US" baseline="0" dirty="0">
                <a:sym typeface="Wingdings" pitchFamily="2" charset="2"/>
              </a:rPr>
              <a:t>x + 4 ≤ 9  x ≤ 5</a:t>
            </a:r>
          </a:p>
          <a:p>
            <a:r>
              <a:rPr lang="en-US" baseline="0" dirty="0">
                <a:sym typeface="Wingdings" pitchFamily="2" charset="2"/>
              </a:rPr>
              <a:t>x – 3 ≥ 7  x ≥ 10</a:t>
            </a:r>
          </a:p>
          <a:p>
            <a:r>
              <a:rPr lang="en-US" dirty="0"/>
              <a:t>x ≤ 5 or x ≥ 10</a:t>
            </a:r>
          </a:p>
        </p:txBody>
      </p:sp>
      <p:sp>
        <p:nvSpPr>
          <p:cNvPr id="4" name="Slide Number Placeholder 3"/>
          <p:cNvSpPr>
            <a:spLocks noGrp="1"/>
          </p:cNvSpPr>
          <p:nvPr>
            <p:ph type="sldNum" sz="quarter" idx="10"/>
          </p:nvPr>
        </p:nvSpPr>
        <p:spPr/>
        <p:txBody>
          <a:bodyPr/>
          <a:lstStyle/>
          <a:p>
            <a:fld id="{A2128D16-7D2C-4C53-8853-387C2F37CC57}" type="slidenum">
              <a:rPr lang="en-US" smtClean="0"/>
              <a:pPr/>
              <a:t>39</a:t>
            </a:fld>
            <a:endParaRPr 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7988" y="696913"/>
            <a:ext cx="6191250" cy="3482975"/>
          </a:xfrm>
        </p:spPr>
      </p:sp>
      <p:sp>
        <p:nvSpPr>
          <p:cNvPr id="3" name="Notes Placeholder 2"/>
          <p:cNvSpPr>
            <a:spLocks noGrp="1"/>
          </p:cNvSpPr>
          <p:nvPr>
            <p:ph type="body" idx="1"/>
          </p:nvPr>
        </p:nvSpPr>
        <p:spPr/>
        <p:txBody>
          <a:bodyPr>
            <a:normAutofit/>
          </a:bodyPr>
          <a:lstStyle/>
          <a:p>
            <a:r>
              <a:rPr lang="en-US" dirty="0"/>
              <a:t>-22 ≤ F ≤ 109</a:t>
            </a:r>
          </a:p>
          <a:p>
            <a:r>
              <a:rPr lang="en-US" dirty="0"/>
              <a:t>-22 ≤ (9/5)C + 32 ≤ 109</a:t>
            </a:r>
          </a:p>
          <a:p>
            <a:r>
              <a:rPr lang="en-US" dirty="0"/>
              <a:t>-54 ≤ 9/5 C ≤ 77</a:t>
            </a:r>
          </a:p>
          <a:p>
            <a:r>
              <a:rPr lang="en-US" dirty="0"/>
              <a:t>-</a:t>
            </a:r>
            <a:r>
              <a:rPr lang="en-US"/>
              <a:t>30 ≤ C ≤ 42.8</a:t>
            </a:r>
            <a:endParaRPr lang="en-US" dirty="0"/>
          </a:p>
        </p:txBody>
      </p:sp>
      <p:sp>
        <p:nvSpPr>
          <p:cNvPr id="4" name="Slide Number Placeholder 3"/>
          <p:cNvSpPr>
            <a:spLocks noGrp="1"/>
          </p:cNvSpPr>
          <p:nvPr>
            <p:ph type="sldNum" sz="quarter" idx="10"/>
          </p:nvPr>
        </p:nvSpPr>
        <p:spPr/>
        <p:txBody>
          <a:bodyPr/>
          <a:lstStyle/>
          <a:p>
            <a:fld id="{A2128D16-7D2C-4C53-8853-387C2F37CC57}" type="slidenum">
              <a:rPr lang="en-US" smtClean="0"/>
              <a:pPr/>
              <a:t>40</a:t>
            </a:fld>
            <a:endParaRPr lang="en-US"/>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7988" y="696913"/>
            <a:ext cx="6191250" cy="3482975"/>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2128D16-7D2C-4C53-8853-387C2F37CC57}" type="slidenum">
              <a:rPr lang="en-US" smtClean="0"/>
              <a:pPr/>
              <a:t>41</a:t>
            </a:fld>
            <a:endParaRPr lang="en-US"/>
          </a:p>
        </p:txBody>
      </p:sp>
    </p:spTree>
    <p:extLst>
      <p:ext uri="{BB962C8B-B14F-4D97-AF65-F5344CB8AC3E}">
        <p14:creationId xmlns:p14="http://schemas.microsoft.com/office/powerpoint/2010/main" val="37143371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7988" y="696913"/>
            <a:ext cx="6191250" cy="3482975"/>
          </a:xfrm>
        </p:spPr>
      </p:sp>
      <p:sp>
        <p:nvSpPr>
          <p:cNvPr id="3" name="Notes Placeholder 2"/>
          <p:cNvSpPr>
            <a:spLocks noGrp="1"/>
          </p:cNvSpPr>
          <p:nvPr>
            <p:ph type="body" idx="1"/>
          </p:nvPr>
        </p:nvSpPr>
        <p:spPr/>
        <p:txBody>
          <a:bodyPr>
            <a:normAutofit/>
          </a:bodyPr>
          <a:lstStyle/>
          <a:p>
            <a:pPr marL="232783" indent="-232783">
              <a:buAutoNum type="arabicPeriod"/>
            </a:pPr>
            <a:r>
              <a:rPr lang="en-US" dirty="0"/>
              <a:t>Associative prop of multiplication</a:t>
            </a:r>
          </a:p>
          <a:p>
            <a:pPr marL="232783" indent="-232783">
              <a:buAutoNum type="arabicPeriod"/>
            </a:pPr>
            <a:r>
              <a:rPr lang="en-US" dirty="0"/>
              <a:t>Identity</a:t>
            </a:r>
            <a:r>
              <a:rPr lang="en-US" baseline="0" dirty="0"/>
              <a:t> prop of addition</a:t>
            </a:r>
          </a:p>
          <a:p>
            <a:pPr marL="232783" indent="-232783">
              <a:buAutoNum type="arabicPeriod"/>
            </a:pPr>
            <a:r>
              <a:rPr lang="en-US" baseline="0" dirty="0"/>
              <a:t>Distributive prop</a:t>
            </a:r>
            <a:endParaRPr lang="en-US" dirty="0"/>
          </a:p>
        </p:txBody>
      </p:sp>
      <p:sp>
        <p:nvSpPr>
          <p:cNvPr id="4" name="Slide Number Placeholder 3"/>
          <p:cNvSpPr>
            <a:spLocks noGrp="1"/>
          </p:cNvSpPr>
          <p:nvPr>
            <p:ph type="sldNum" sz="quarter" idx="10"/>
          </p:nvPr>
        </p:nvSpPr>
        <p:spPr/>
        <p:txBody>
          <a:bodyPr/>
          <a:lstStyle/>
          <a:p>
            <a:fld id="{A2128D16-7D2C-4C53-8853-387C2F37CC57}" type="slidenum">
              <a:rPr lang="en-US" smtClean="0"/>
              <a:pPr/>
              <a:t>5</a:t>
            </a:fld>
            <a:endParaRPr lang="en-US"/>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7988" y="696913"/>
            <a:ext cx="6191250" cy="3482975"/>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2128D16-7D2C-4C53-8853-387C2F37CC57}" type="slidenum">
              <a:rPr lang="en-US" smtClean="0"/>
              <a:pPr/>
              <a:t>42</a:t>
            </a:fld>
            <a:endParaRPr lang="en-US"/>
          </a:p>
        </p:txBody>
      </p:sp>
    </p:spTree>
    <p:extLst>
      <p:ext uri="{BB962C8B-B14F-4D97-AF65-F5344CB8AC3E}">
        <p14:creationId xmlns:p14="http://schemas.microsoft.com/office/powerpoint/2010/main" val="3363117208"/>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7988" y="696913"/>
            <a:ext cx="6191250" cy="3482975"/>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2128D16-7D2C-4C53-8853-387C2F37CC57}" type="slidenum">
              <a:rPr lang="en-US" smtClean="0"/>
              <a:pPr/>
              <a:t>43</a:t>
            </a:fld>
            <a:endParaRPr lang="en-US"/>
          </a:p>
        </p:txBody>
      </p:sp>
    </p:spTree>
    <p:extLst>
      <p:ext uri="{BB962C8B-B14F-4D97-AF65-F5344CB8AC3E}">
        <p14:creationId xmlns:p14="http://schemas.microsoft.com/office/powerpoint/2010/main" val="10832468"/>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7988" y="696913"/>
            <a:ext cx="6191250" cy="3482975"/>
          </a:xfrm>
        </p:spPr>
      </p:sp>
      <p:sp>
        <p:nvSpPr>
          <p:cNvPr id="3" name="Notes Placeholder 2"/>
          <p:cNvSpPr>
            <a:spLocks noGrp="1"/>
          </p:cNvSpPr>
          <p:nvPr>
            <p:ph type="body" idx="1"/>
          </p:nvPr>
        </p:nvSpPr>
        <p:spPr/>
        <p:txBody>
          <a:bodyPr>
            <a:normAutofit/>
          </a:bodyPr>
          <a:lstStyle/>
          <a:p>
            <a:r>
              <a:rPr lang="en-US" dirty="0"/>
              <a:t>x – 3 = 10 or –(x – 3) = 10</a:t>
            </a:r>
          </a:p>
          <a:p>
            <a:r>
              <a:rPr lang="en-US" dirty="0"/>
              <a:t>x = 13 or x – 3 = -10</a:t>
            </a:r>
          </a:p>
          <a:p>
            <a:r>
              <a:rPr lang="en-US" dirty="0"/>
              <a:t>x = 13 or x = -7</a:t>
            </a:r>
          </a:p>
          <a:p>
            <a:endParaRPr lang="en-US" dirty="0"/>
          </a:p>
          <a:p>
            <a:r>
              <a:rPr lang="en-US" dirty="0"/>
              <a:t>2x + 5 = 3x or –(2x + 5) = 3x</a:t>
            </a:r>
          </a:p>
          <a:p>
            <a:r>
              <a:rPr lang="en-US" dirty="0"/>
              <a:t>5 = x or 2x + 5 = -3x</a:t>
            </a:r>
          </a:p>
          <a:p>
            <a:r>
              <a:rPr lang="en-US" dirty="0"/>
              <a:t>x = 5 or 5</a:t>
            </a:r>
            <a:r>
              <a:rPr lang="en-US" baseline="0" dirty="0"/>
              <a:t> = -5x</a:t>
            </a:r>
          </a:p>
          <a:p>
            <a:r>
              <a:rPr lang="en-US" baseline="0" dirty="0"/>
              <a:t>x = 5 or </a:t>
            </a:r>
            <a:r>
              <a:rPr lang="en-US" strike="sngStrike" baseline="0" dirty="0"/>
              <a:t>x = -1</a:t>
            </a:r>
            <a:r>
              <a:rPr lang="en-US" baseline="0" dirty="0"/>
              <a:t> (-1 does not check)</a:t>
            </a:r>
          </a:p>
          <a:p>
            <a:endParaRPr lang="en-US" baseline="0" dirty="0"/>
          </a:p>
          <a:p>
            <a:r>
              <a:rPr lang="en-US" baseline="0" dirty="0"/>
              <a:t>4x – 1 = 2x + 9 </a:t>
            </a:r>
            <a:r>
              <a:rPr lang="en-US" baseline="0" dirty="0">
                <a:sym typeface="Wingdings" pitchFamily="2" charset="2"/>
              </a:rPr>
              <a:t> 2x – 1 = 9  2x = 10  x = 5</a:t>
            </a:r>
          </a:p>
          <a:p>
            <a:r>
              <a:rPr lang="en-US" baseline="0" dirty="0">
                <a:sym typeface="Wingdings" pitchFamily="2" charset="2"/>
              </a:rPr>
              <a:t>OR</a:t>
            </a:r>
          </a:p>
          <a:p>
            <a:r>
              <a:rPr lang="en-US" baseline="0" dirty="0">
                <a:sym typeface="Wingdings" pitchFamily="2" charset="2"/>
              </a:rPr>
              <a:t>-(4x – 1) = 2x + 9  -4x + 1 = 2x + 9  -6x + 1 = 9  -6x = 8  x = -8/6 = -4/3</a:t>
            </a:r>
            <a:endParaRPr lang="en-US" dirty="0"/>
          </a:p>
        </p:txBody>
      </p:sp>
      <p:sp>
        <p:nvSpPr>
          <p:cNvPr id="4" name="Slide Number Placeholder 3"/>
          <p:cNvSpPr>
            <a:spLocks noGrp="1"/>
          </p:cNvSpPr>
          <p:nvPr>
            <p:ph type="sldNum" sz="quarter" idx="10"/>
          </p:nvPr>
        </p:nvSpPr>
        <p:spPr/>
        <p:txBody>
          <a:bodyPr/>
          <a:lstStyle/>
          <a:p>
            <a:fld id="{A2128D16-7D2C-4C53-8853-387C2F37CC57}" type="slidenum">
              <a:rPr lang="en-US" smtClean="0"/>
              <a:pPr/>
              <a:t>44</a:t>
            </a:fld>
            <a:endParaRPr lang="en-US"/>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7988" y="696913"/>
            <a:ext cx="6191250" cy="3482975"/>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2128D16-7D2C-4C53-8853-387C2F37CC57}" type="slidenum">
              <a:rPr lang="en-US" smtClean="0"/>
              <a:pPr/>
              <a:t>45</a:t>
            </a:fld>
            <a:endParaRPr lang="en-US"/>
          </a:p>
        </p:txBody>
      </p:sp>
    </p:spTree>
    <p:extLst>
      <p:ext uri="{BB962C8B-B14F-4D97-AF65-F5344CB8AC3E}">
        <p14:creationId xmlns:p14="http://schemas.microsoft.com/office/powerpoint/2010/main" val="2863371385"/>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7988" y="696913"/>
            <a:ext cx="6191250" cy="3482975"/>
          </a:xfrm>
        </p:spPr>
      </p:sp>
      <p:sp>
        <p:nvSpPr>
          <p:cNvPr id="3" name="Notes Placeholder 2"/>
          <p:cNvSpPr>
            <a:spLocks noGrp="1"/>
          </p:cNvSpPr>
          <p:nvPr>
            <p:ph type="body" idx="1"/>
          </p:nvPr>
        </p:nvSpPr>
        <p:spPr/>
        <p:txBody>
          <a:bodyPr>
            <a:normAutofit/>
          </a:bodyPr>
          <a:lstStyle/>
          <a:p>
            <a:r>
              <a:rPr lang="en-US" dirty="0"/>
              <a:t>2x – 7 &gt; 1 </a:t>
            </a:r>
            <a:r>
              <a:rPr lang="en-US" dirty="0">
                <a:sym typeface="Wingdings" pitchFamily="2" charset="2"/>
              </a:rPr>
              <a:t> 2x &gt; 8  x &gt; 4</a:t>
            </a:r>
          </a:p>
          <a:p>
            <a:r>
              <a:rPr lang="en-US" dirty="0">
                <a:sym typeface="Wingdings" pitchFamily="2" charset="2"/>
              </a:rPr>
              <a:t>OR</a:t>
            </a:r>
          </a:p>
          <a:p>
            <a:r>
              <a:rPr lang="en-US" dirty="0">
                <a:sym typeface="Wingdings" pitchFamily="2" charset="2"/>
              </a:rPr>
              <a:t>-(2x – 7) &gt; 1  2x – 7 &lt; -1  2x &lt; 6  x &lt; 3</a:t>
            </a:r>
          </a:p>
          <a:p>
            <a:r>
              <a:rPr lang="en-US" dirty="0">
                <a:sym typeface="Wingdings" pitchFamily="2" charset="2"/>
              </a:rPr>
              <a:t>x &lt; 3 or x &gt;4</a:t>
            </a:r>
          </a:p>
          <a:p>
            <a:endParaRPr lang="en-US" dirty="0">
              <a:sym typeface="Wingdings" pitchFamily="2" charset="2"/>
            </a:endParaRPr>
          </a:p>
          <a:p>
            <a:r>
              <a:rPr lang="en-US" dirty="0">
                <a:sym typeface="Wingdings" pitchFamily="2" charset="2"/>
              </a:rPr>
              <a:t>7 – x ≤ 4  -x ≤ -3  x ≥ 3</a:t>
            </a:r>
          </a:p>
          <a:p>
            <a:r>
              <a:rPr lang="en-US" dirty="0">
                <a:sym typeface="Wingdings" pitchFamily="2" charset="2"/>
              </a:rPr>
              <a:t>OR</a:t>
            </a:r>
          </a:p>
          <a:p>
            <a:r>
              <a:rPr lang="en-US" dirty="0">
                <a:sym typeface="Wingdings" pitchFamily="2" charset="2"/>
              </a:rPr>
              <a:t>-(7 – x) ≤ 4  7</a:t>
            </a:r>
            <a:r>
              <a:rPr lang="en-US" baseline="0" dirty="0">
                <a:sym typeface="Wingdings" pitchFamily="2" charset="2"/>
              </a:rPr>
              <a:t> – x ≥ -4  -x ≥ -11  x ≤ 11</a:t>
            </a:r>
          </a:p>
          <a:p>
            <a:r>
              <a:rPr lang="en-US" baseline="0" dirty="0">
                <a:sym typeface="Wingdings" pitchFamily="2" charset="2"/>
              </a:rPr>
              <a:t>3 ≤ x ≤ 11</a:t>
            </a:r>
            <a:endParaRPr lang="en-US" dirty="0"/>
          </a:p>
        </p:txBody>
      </p:sp>
      <p:sp>
        <p:nvSpPr>
          <p:cNvPr id="4" name="Slide Number Placeholder 3"/>
          <p:cNvSpPr>
            <a:spLocks noGrp="1"/>
          </p:cNvSpPr>
          <p:nvPr>
            <p:ph type="sldNum" sz="quarter" idx="10"/>
          </p:nvPr>
        </p:nvSpPr>
        <p:spPr/>
        <p:txBody>
          <a:bodyPr/>
          <a:lstStyle/>
          <a:p>
            <a:fld id="{A2128D16-7D2C-4C53-8853-387C2F37CC57}" type="slidenum">
              <a:rPr lang="en-US" smtClean="0"/>
              <a:pPr/>
              <a:t>46</a:t>
            </a:fld>
            <a:endParaRPr lang="en-US"/>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7988" y="696913"/>
            <a:ext cx="6191250" cy="3482975"/>
          </a:xfrm>
        </p:spPr>
      </p:sp>
      <p:sp>
        <p:nvSpPr>
          <p:cNvPr id="3" name="Notes Placeholder 2"/>
          <p:cNvSpPr>
            <a:spLocks noGrp="1"/>
          </p:cNvSpPr>
          <p:nvPr>
            <p:ph type="body" idx="1"/>
          </p:nvPr>
        </p:nvSpPr>
        <p:spPr/>
        <p:txBody>
          <a:bodyPr>
            <a:normAutofit/>
          </a:bodyPr>
          <a:lstStyle/>
          <a:p>
            <a:r>
              <a:rPr lang="en-US" dirty="0"/>
              <a:t>The distance</a:t>
            </a:r>
            <a:r>
              <a:rPr lang="en-US" baseline="0" dirty="0"/>
              <a:t> between the actual weight and the target weight should be less than or equal to the tolerance.</a:t>
            </a:r>
          </a:p>
          <a:p>
            <a:r>
              <a:rPr lang="en-US" baseline="0" dirty="0"/>
              <a:t>| x – 1950 | ≤ 350</a:t>
            </a:r>
          </a:p>
          <a:p>
            <a:r>
              <a:rPr lang="en-US" baseline="0" dirty="0"/>
              <a:t>x – 1950 ≤ 350 </a:t>
            </a:r>
            <a:r>
              <a:rPr lang="en-US" baseline="0" dirty="0">
                <a:sym typeface="Wingdings" pitchFamily="2" charset="2"/>
              </a:rPr>
              <a:t></a:t>
            </a:r>
            <a:r>
              <a:rPr lang="en-US" baseline="0" dirty="0"/>
              <a:t> x ≤ 2300</a:t>
            </a:r>
          </a:p>
          <a:p>
            <a:r>
              <a:rPr lang="en-US" baseline="0" dirty="0"/>
              <a:t>OR</a:t>
            </a:r>
          </a:p>
          <a:p>
            <a:r>
              <a:rPr lang="en-US" baseline="0" dirty="0"/>
              <a:t>-(x – 1950) ≤ 350 </a:t>
            </a:r>
            <a:r>
              <a:rPr lang="en-US" baseline="0" dirty="0">
                <a:sym typeface="Wingdings" pitchFamily="2" charset="2"/>
              </a:rPr>
              <a:t> x – 1950 ≥ -350  x ≥ 1600</a:t>
            </a:r>
          </a:p>
          <a:p>
            <a:r>
              <a:rPr lang="en-US" baseline="0" dirty="0">
                <a:sym typeface="Wingdings" pitchFamily="2" charset="2"/>
              </a:rPr>
              <a:t>1600 ≤ x ≤ 2300</a:t>
            </a:r>
            <a:endParaRPr lang="en-US" dirty="0"/>
          </a:p>
        </p:txBody>
      </p:sp>
      <p:sp>
        <p:nvSpPr>
          <p:cNvPr id="4" name="Slide Number Placeholder 3"/>
          <p:cNvSpPr>
            <a:spLocks noGrp="1"/>
          </p:cNvSpPr>
          <p:nvPr>
            <p:ph type="sldNum" sz="quarter" idx="10"/>
          </p:nvPr>
        </p:nvSpPr>
        <p:spPr/>
        <p:txBody>
          <a:bodyPr/>
          <a:lstStyle/>
          <a:p>
            <a:fld id="{A2128D16-7D2C-4C53-8853-387C2F37CC57}" type="slidenum">
              <a:rPr lang="en-US" smtClean="0"/>
              <a:pPr/>
              <a:t>47</a:t>
            </a:fld>
            <a:endParaRPr lang="en-US"/>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7988" y="696913"/>
            <a:ext cx="6191250" cy="3482975"/>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2128D16-7D2C-4C53-8853-387C2F37CC57}" type="slidenum">
              <a:rPr lang="en-US" smtClean="0"/>
              <a:pPr/>
              <a:t>48</a:t>
            </a:fld>
            <a:endParaRPr lang="en-US"/>
          </a:p>
        </p:txBody>
      </p:sp>
    </p:spTree>
    <p:extLst>
      <p:ext uri="{BB962C8B-B14F-4D97-AF65-F5344CB8AC3E}">
        <p14:creationId xmlns:p14="http://schemas.microsoft.com/office/powerpoint/2010/main" val="306458574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7988" y="696913"/>
            <a:ext cx="6191250" cy="3482975"/>
          </a:xfrm>
        </p:spPr>
      </p:sp>
      <p:sp>
        <p:nvSpPr>
          <p:cNvPr id="3" name="Notes Placeholder 2"/>
          <p:cNvSpPr>
            <a:spLocks noGrp="1"/>
          </p:cNvSpPr>
          <p:nvPr>
            <p:ph type="body" idx="1"/>
          </p:nvPr>
        </p:nvSpPr>
        <p:spPr/>
        <p:txBody>
          <a:bodyPr>
            <a:normAutofit/>
          </a:bodyPr>
          <a:lstStyle/>
          <a:p>
            <a:pPr marL="232783" indent="-232783">
              <a:buAutoNum type="arabicPeriod"/>
            </a:pPr>
            <a:r>
              <a:rPr lang="en-US" dirty="0"/>
              <a:t>b • (4 ÷ b ) = b • (4 • 1/b) 	def of division</a:t>
            </a:r>
          </a:p>
          <a:p>
            <a:pPr marL="232783" indent="-232783"/>
            <a:r>
              <a:rPr lang="en-US" dirty="0"/>
              <a:t>		=</a:t>
            </a:r>
            <a:r>
              <a:rPr lang="en-US" baseline="0" dirty="0"/>
              <a:t> b </a:t>
            </a:r>
            <a:r>
              <a:rPr lang="en-US" dirty="0"/>
              <a:t>•</a:t>
            </a:r>
            <a:r>
              <a:rPr lang="en-US" baseline="0" dirty="0"/>
              <a:t> (1/b </a:t>
            </a:r>
            <a:r>
              <a:rPr lang="en-US" dirty="0"/>
              <a:t>• 4)    	commutative prop of multiplication</a:t>
            </a:r>
          </a:p>
          <a:p>
            <a:pPr marL="232783" indent="-232783"/>
            <a:r>
              <a:rPr lang="en-US" dirty="0"/>
              <a:t>		= (b • 1/b) • 4		associative prop of multiplication</a:t>
            </a:r>
          </a:p>
          <a:p>
            <a:pPr marL="232783" indent="-232783"/>
            <a:r>
              <a:rPr lang="en-US" dirty="0"/>
              <a:t>		=</a:t>
            </a:r>
            <a:r>
              <a:rPr lang="en-US" baseline="0" dirty="0"/>
              <a:t> 1 </a:t>
            </a:r>
            <a:r>
              <a:rPr lang="en-US" dirty="0"/>
              <a:t>• 4		inverse</a:t>
            </a:r>
            <a:r>
              <a:rPr lang="en-US" baseline="0" dirty="0"/>
              <a:t> prop of multiplication</a:t>
            </a:r>
          </a:p>
          <a:p>
            <a:pPr marL="232783" indent="-232783"/>
            <a:r>
              <a:rPr lang="en-US" baseline="0" dirty="0"/>
              <a:t>		= 4		identify prop of multiplication</a:t>
            </a:r>
          </a:p>
          <a:p>
            <a:pPr marL="232783" indent="-232783"/>
            <a:endParaRPr lang="en-US" baseline="0" dirty="0"/>
          </a:p>
        </p:txBody>
      </p:sp>
      <p:sp>
        <p:nvSpPr>
          <p:cNvPr id="4" name="Slide Number Placeholder 3"/>
          <p:cNvSpPr>
            <a:spLocks noGrp="1"/>
          </p:cNvSpPr>
          <p:nvPr>
            <p:ph type="sldNum" sz="quarter" idx="10"/>
          </p:nvPr>
        </p:nvSpPr>
        <p:spPr/>
        <p:txBody>
          <a:bodyPr/>
          <a:lstStyle/>
          <a:p>
            <a:fld id="{A2128D16-7D2C-4C53-8853-387C2F37CC57}" type="slidenum">
              <a:rPr lang="en-US" smtClean="0"/>
              <a:pPr/>
              <a:t>6</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7988" y="696913"/>
            <a:ext cx="6191250" cy="3482975"/>
          </a:xfrm>
        </p:spPr>
      </p:sp>
      <p:sp>
        <p:nvSpPr>
          <p:cNvPr id="3" name="Notes Placeholder 2"/>
          <p:cNvSpPr>
            <a:spLocks noGrp="1"/>
          </p:cNvSpPr>
          <p:nvPr>
            <p:ph type="body" idx="1"/>
          </p:nvPr>
        </p:nvSpPr>
        <p:spPr/>
        <p:txBody>
          <a:bodyPr>
            <a:normAutofit/>
          </a:bodyPr>
          <a:lstStyle/>
          <a:p>
            <a:pPr marL="232783" indent="-232783"/>
            <a:r>
              <a:rPr lang="en-US" dirty="0"/>
              <a:t>3x + (6 + 4x) = 3x + (4x + 6) 	commutative</a:t>
            </a:r>
            <a:r>
              <a:rPr lang="en-US" baseline="0" dirty="0"/>
              <a:t> prop of addition</a:t>
            </a:r>
          </a:p>
          <a:p>
            <a:pPr marL="232783" indent="-232783"/>
            <a:r>
              <a:rPr lang="en-US" baseline="0" dirty="0"/>
              <a:t>		= (3x + 4x) + 6	associative prop of addition</a:t>
            </a:r>
          </a:p>
          <a:p>
            <a:pPr marL="232783" indent="-232783"/>
            <a:r>
              <a:rPr lang="en-US" baseline="0" dirty="0"/>
              <a:t>		= (3 + 4)x + 6	distributive prop</a:t>
            </a:r>
          </a:p>
          <a:p>
            <a:pPr marL="232783" indent="-232783"/>
            <a:r>
              <a:rPr lang="en-US" dirty="0"/>
              <a:t>		= 7x</a:t>
            </a:r>
            <a:r>
              <a:rPr lang="en-US" baseline="0" dirty="0"/>
              <a:t> + 6		addition</a:t>
            </a:r>
            <a:endParaRPr lang="en-US" dirty="0"/>
          </a:p>
        </p:txBody>
      </p:sp>
      <p:sp>
        <p:nvSpPr>
          <p:cNvPr id="4" name="Slide Number Placeholder 3"/>
          <p:cNvSpPr>
            <a:spLocks noGrp="1"/>
          </p:cNvSpPr>
          <p:nvPr>
            <p:ph type="sldNum" sz="quarter" idx="10"/>
          </p:nvPr>
        </p:nvSpPr>
        <p:spPr/>
        <p:txBody>
          <a:bodyPr/>
          <a:lstStyle/>
          <a:p>
            <a:fld id="{A2128D16-7D2C-4C53-8853-387C2F37CC57}" type="slidenum">
              <a:rPr lang="en-US" smtClean="0"/>
              <a:pPr/>
              <a:t>7</a:t>
            </a:fld>
            <a:endParaRPr lang="en-US"/>
          </a:p>
        </p:txBody>
      </p:sp>
    </p:spTree>
    <p:extLst>
      <p:ext uri="{BB962C8B-B14F-4D97-AF65-F5344CB8AC3E}">
        <p14:creationId xmlns:p14="http://schemas.microsoft.com/office/powerpoint/2010/main" val="96952443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7988" y="696913"/>
            <a:ext cx="6191250" cy="3482975"/>
          </a:xfrm>
        </p:spPr>
      </p:sp>
      <p:sp>
        <p:nvSpPr>
          <p:cNvPr id="3" name="Notes Placeholder 2"/>
          <p:cNvSpPr>
            <a:spLocks noGrp="1"/>
          </p:cNvSpPr>
          <p:nvPr>
            <p:ph type="body" idx="1"/>
          </p:nvPr>
        </p:nvSpPr>
        <p:spPr/>
        <p:txBody>
          <a:bodyPr>
            <a:normAutofit/>
          </a:bodyPr>
          <a:lstStyle/>
          <a:p>
            <a:r>
              <a:rPr lang="en-US" dirty="0"/>
              <a:t>$69/6 hours = 11.5 $/hr</a:t>
            </a:r>
          </a:p>
          <a:p>
            <a:endParaRPr lang="en-US" dirty="0"/>
          </a:p>
          <a:p>
            <a:r>
              <a:rPr lang="en-US" dirty="0"/>
              <a:t>180</a:t>
            </a:r>
            <a:r>
              <a:rPr lang="en-US" baseline="0" dirty="0"/>
              <a:t> mi / (40 mi / hr) = 4.5 hr</a:t>
            </a:r>
            <a:endParaRPr lang="en-US" dirty="0"/>
          </a:p>
        </p:txBody>
      </p:sp>
      <p:sp>
        <p:nvSpPr>
          <p:cNvPr id="4" name="Slide Number Placeholder 3"/>
          <p:cNvSpPr>
            <a:spLocks noGrp="1"/>
          </p:cNvSpPr>
          <p:nvPr>
            <p:ph type="sldNum" sz="quarter" idx="10"/>
          </p:nvPr>
        </p:nvSpPr>
        <p:spPr/>
        <p:txBody>
          <a:bodyPr/>
          <a:lstStyle/>
          <a:p>
            <a:fld id="{A2128D16-7D2C-4C53-8853-387C2F37CC57}" type="slidenum">
              <a:rPr lang="en-US" smtClean="0"/>
              <a:pPr/>
              <a:t>8</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7988" y="696913"/>
            <a:ext cx="6191250" cy="3482975"/>
          </a:xfrm>
        </p:spPr>
      </p:sp>
      <p:sp>
        <p:nvSpPr>
          <p:cNvPr id="3" name="Notes Placeholder 2"/>
          <p:cNvSpPr>
            <a:spLocks noGrp="1"/>
          </p:cNvSpPr>
          <p:nvPr>
            <p:ph type="body" idx="1"/>
          </p:nvPr>
        </p:nvSpPr>
        <p:spPr/>
        <p:txBody>
          <a:bodyPr>
            <a:normAutofit/>
          </a:bodyPr>
          <a:lstStyle/>
          <a:p>
            <a:r>
              <a:rPr lang="en-US" dirty="0"/>
              <a:t>150 </a:t>
            </a:r>
            <a:r>
              <a:rPr lang="en-US" dirty="0" err="1"/>
              <a:t>yds</a:t>
            </a:r>
            <a:r>
              <a:rPr lang="en-US" dirty="0"/>
              <a:t> (3 ft/ 1</a:t>
            </a:r>
            <a:r>
              <a:rPr lang="en-US" baseline="0" dirty="0"/>
              <a:t> yd) = 450 ft</a:t>
            </a:r>
          </a:p>
          <a:p>
            <a:endParaRPr lang="en-US" baseline="0" dirty="0"/>
          </a:p>
          <a:p>
            <a:r>
              <a:rPr lang="en-US" baseline="0" dirty="0"/>
              <a:t>16 yrs (365.25 days/yr)(24 hours/day)(60 min/hr)(60 sec/min) = 504,921,600 sec</a:t>
            </a:r>
            <a:endParaRPr lang="en-US" dirty="0"/>
          </a:p>
        </p:txBody>
      </p:sp>
      <p:sp>
        <p:nvSpPr>
          <p:cNvPr id="4" name="Slide Number Placeholder 3"/>
          <p:cNvSpPr>
            <a:spLocks noGrp="1"/>
          </p:cNvSpPr>
          <p:nvPr>
            <p:ph type="sldNum" sz="quarter" idx="10"/>
          </p:nvPr>
        </p:nvSpPr>
        <p:spPr/>
        <p:txBody>
          <a:bodyPr/>
          <a:lstStyle/>
          <a:p>
            <a:fld id="{A2128D16-7D2C-4C53-8853-387C2F37CC57}" type="slidenum">
              <a:rPr lang="en-US" smtClean="0"/>
              <a:pPr/>
              <a:t>9</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7988" y="696913"/>
            <a:ext cx="6191250" cy="3482975"/>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2128D16-7D2C-4C53-8853-387C2F37CC57}" type="slidenum">
              <a:rPr lang="en-US" smtClean="0"/>
              <a:pPr/>
              <a:t>10</a:t>
            </a:fld>
            <a:endParaRPr lang="en-US"/>
          </a:p>
        </p:txBody>
      </p:sp>
    </p:spTree>
    <p:extLst>
      <p:ext uri="{BB962C8B-B14F-4D97-AF65-F5344CB8AC3E}">
        <p14:creationId xmlns:p14="http://schemas.microsoft.com/office/powerpoint/2010/main" val="8760547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4" y="2857500"/>
            <a:ext cx="3733819" cy="68315"/>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Rectangle 23"/>
          <p:cNvSpPr/>
          <p:nvPr/>
        </p:nvSpPr>
        <p:spPr>
          <a:xfrm flipV="1">
            <a:off x="5410202" y="2922757"/>
            <a:ext cx="3733801" cy="144018"/>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Rectangle 24"/>
          <p:cNvSpPr/>
          <p:nvPr/>
        </p:nvSpPr>
        <p:spPr>
          <a:xfrm flipV="1">
            <a:off x="5410202" y="3086375"/>
            <a:ext cx="3733801" cy="6858"/>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Rectangle 25"/>
          <p:cNvSpPr/>
          <p:nvPr/>
        </p:nvSpPr>
        <p:spPr>
          <a:xfrm flipV="1">
            <a:off x="5410200" y="3123302"/>
            <a:ext cx="1965960" cy="13716"/>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Rectangle 26"/>
          <p:cNvSpPr/>
          <p:nvPr/>
        </p:nvSpPr>
        <p:spPr>
          <a:xfrm flipV="1">
            <a:off x="5410200" y="3149679"/>
            <a:ext cx="1965960" cy="6858"/>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Rounded Rectangle 29"/>
          <p:cNvSpPr/>
          <p:nvPr/>
        </p:nvSpPr>
        <p:spPr bwMode="white">
          <a:xfrm>
            <a:off x="5410200" y="2971800"/>
            <a:ext cx="3063240" cy="20574"/>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Rounded Rectangle 30"/>
          <p:cNvSpPr/>
          <p:nvPr/>
        </p:nvSpPr>
        <p:spPr bwMode="white">
          <a:xfrm>
            <a:off x="7376507" y="3045738"/>
            <a:ext cx="160020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Rectangle 6"/>
          <p:cNvSpPr/>
          <p:nvPr/>
        </p:nvSpPr>
        <p:spPr>
          <a:xfrm>
            <a:off x="1" y="2737247"/>
            <a:ext cx="9144000" cy="183128"/>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2" y="2756646"/>
            <a:ext cx="9144001" cy="105508"/>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V="1">
            <a:off x="6414051" y="2732318"/>
            <a:ext cx="2729950" cy="186324"/>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0"/>
            <a:ext cx="9144000" cy="2776275"/>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801416"/>
            <a:ext cx="8458200" cy="1102519"/>
          </a:xfrm>
        </p:spPr>
        <p:txBody>
          <a:bodyPr anchor="b"/>
          <a:lstStyle>
            <a:lvl1pPr>
              <a:defRPr sz="4400">
                <a:solidFill>
                  <a:schemeClr val="bg1"/>
                </a:solidFill>
              </a:defRPr>
            </a:lvl1pPr>
          </a:lstStyle>
          <a:p>
            <a:r>
              <a:rPr kumimoji="0" lang="en-US"/>
              <a:t>Click to edit Master title style</a:t>
            </a:r>
          </a:p>
        </p:txBody>
      </p:sp>
      <p:sp>
        <p:nvSpPr>
          <p:cNvPr id="9" name="Subtitle 8"/>
          <p:cNvSpPr>
            <a:spLocks noGrp="1"/>
          </p:cNvSpPr>
          <p:nvPr>
            <p:ph type="subTitle" idx="1"/>
          </p:nvPr>
        </p:nvSpPr>
        <p:spPr>
          <a:xfrm>
            <a:off x="457200" y="2924953"/>
            <a:ext cx="4953000" cy="131445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a:xfrm>
            <a:off x="6705600" y="3154680"/>
            <a:ext cx="960120" cy="342900"/>
          </a:xfrm>
        </p:spPr>
        <p:txBody>
          <a:bodyPr/>
          <a:lstStyle/>
          <a:p>
            <a:fld id="{779816B1-2DFC-4429-8342-F216AC0ED9E2}" type="datetimeFigureOut">
              <a:rPr lang="en-US" smtClean="0"/>
              <a:pPr/>
              <a:t>8/27/20</a:t>
            </a:fld>
            <a:endParaRPr lang="en-US"/>
          </a:p>
        </p:txBody>
      </p:sp>
      <p:sp>
        <p:nvSpPr>
          <p:cNvPr id="17" name="Footer Placeholder 16"/>
          <p:cNvSpPr>
            <a:spLocks noGrp="1"/>
          </p:cNvSpPr>
          <p:nvPr>
            <p:ph type="ftr" sz="quarter" idx="11"/>
          </p:nvPr>
        </p:nvSpPr>
        <p:spPr>
          <a:xfrm>
            <a:off x="5410200" y="3153966"/>
            <a:ext cx="1295400" cy="342900"/>
          </a:xfrm>
        </p:spPr>
        <p:txBody>
          <a:bodyPr/>
          <a:lstStyle/>
          <a:p>
            <a:endParaRPr lang="en-US"/>
          </a:p>
        </p:txBody>
      </p:sp>
      <p:sp>
        <p:nvSpPr>
          <p:cNvPr id="29" name="Slide Number Placeholder 28"/>
          <p:cNvSpPr>
            <a:spLocks noGrp="1"/>
          </p:cNvSpPr>
          <p:nvPr>
            <p:ph type="sldNum" sz="quarter" idx="12"/>
          </p:nvPr>
        </p:nvSpPr>
        <p:spPr>
          <a:xfrm>
            <a:off x="8320088" y="852"/>
            <a:ext cx="747712" cy="274320"/>
          </a:xfrm>
        </p:spPr>
        <p:txBody>
          <a:bodyPr/>
          <a:lstStyle>
            <a:lvl1pPr algn="r">
              <a:defRPr sz="1800">
                <a:solidFill>
                  <a:schemeClr val="bg1"/>
                </a:solidFill>
              </a:defRPr>
            </a:lvl1pPr>
          </a:lstStyle>
          <a:p>
            <a:fld id="{7CB67691-E6CB-492A-A4A8-40361EA30CF1}"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779816B1-2DFC-4429-8342-F216AC0ED9E2}" type="datetimeFigureOut">
              <a:rPr lang="en-US" smtClean="0"/>
              <a:pPr/>
              <a:t>8/27/20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B67691-E6CB-492A-A4A8-40361EA30CF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857250"/>
            <a:ext cx="1905000" cy="4114800"/>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857250"/>
            <a:ext cx="6248400" cy="4114800"/>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779816B1-2DFC-4429-8342-F216AC0ED9E2}" type="datetimeFigureOut">
              <a:rPr lang="en-US" smtClean="0"/>
              <a:pPr/>
              <a:t>8/27/20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B67691-E6CB-492A-A4A8-40361EA30CF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779816B1-2DFC-4429-8342-F216AC0ED9E2}" type="datetimeFigureOut">
              <a:rPr lang="en-US" smtClean="0"/>
              <a:pPr/>
              <a:t>8/27/20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B67691-E6CB-492A-A4A8-40361EA30CF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485900"/>
            <a:ext cx="7772400" cy="1021557"/>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a:t>Click to edit Master title style</a:t>
            </a:r>
          </a:p>
        </p:txBody>
      </p:sp>
      <p:sp>
        <p:nvSpPr>
          <p:cNvPr id="3" name="Text Placeholder 2"/>
          <p:cNvSpPr>
            <a:spLocks noGrp="1"/>
          </p:cNvSpPr>
          <p:nvPr>
            <p:ph type="body" idx="1"/>
          </p:nvPr>
        </p:nvSpPr>
        <p:spPr>
          <a:xfrm>
            <a:off x="722313" y="2525317"/>
            <a:ext cx="7772400" cy="1132284"/>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779816B1-2DFC-4429-8342-F216AC0ED9E2}" type="datetimeFigureOut">
              <a:rPr lang="en-US" smtClean="0"/>
              <a:pPr/>
              <a:t>8/27/20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B67691-E6CB-492A-A4A8-40361EA30CF1}"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sz="half" idx="1"/>
          </p:nvPr>
        </p:nvSpPr>
        <p:spPr>
          <a:xfrm>
            <a:off x="457200" y="1268730"/>
            <a:ext cx="4038600" cy="3812810"/>
          </a:xfrm>
        </p:spPr>
        <p:txBody>
          <a:bodyPr/>
          <a:lstStyle>
            <a:lvl1pPr>
              <a:defRPr sz="2000"/>
            </a:lvl1pPr>
            <a:lvl2pPr>
              <a:defRPr sz="1900"/>
            </a:lvl2pPr>
            <a:lvl3pPr>
              <a:defRPr sz="1800"/>
            </a:lvl3pPr>
            <a:lvl4pPr>
              <a:defRPr sz="1800"/>
            </a:lvl4pPr>
            <a:lvl5pPr>
              <a:defRPr sz="1800"/>
            </a:lvl5pPr>
          </a:lstStyle>
          <a:p>
            <a:pPr lvl="0" eaLnBrk="1" latinLnBrk="0" hangingPunct="1"/>
            <a:r>
              <a:rPr lang="en-US" dirty="0"/>
              <a:t>Click to edit Master text styles</a:t>
            </a:r>
          </a:p>
          <a:p>
            <a:pPr lvl="1" eaLnBrk="1" latinLnBrk="0" hangingPunct="1"/>
            <a:r>
              <a:rPr lang="en-US" dirty="0"/>
              <a:t>Second level</a:t>
            </a:r>
          </a:p>
          <a:p>
            <a:pPr lvl="2" eaLnBrk="1" latinLnBrk="0" hangingPunct="1"/>
            <a:r>
              <a:rPr lang="en-US" dirty="0"/>
              <a:t>Third level</a:t>
            </a:r>
          </a:p>
          <a:p>
            <a:pPr lvl="3" eaLnBrk="1" latinLnBrk="0" hangingPunct="1"/>
            <a:r>
              <a:rPr lang="en-US" dirty="0"/>
              <a:t>Fourth level</a:t>
            </a:r>
          </a:p>
          <a:p>
            <a:pPr lvl="4" eaLnBrk="1" latinLnBrk="0" hangingPunct="1"/>
            <a:r>
              <a:rPr lang="en-US" dirty="0"/>
              <a:t>Fifth level</a:t>
            </a:r>
            <a:endParaRPr kumimoji="0" lang="en-US" dirty="0"/>
          </a:p>
        </p:txBody>
      </p:sp>
      <p:sp>
        <p:nvSpPr>
          <p:cNvPr id="4" name="Content Placeholder 3"/>
          <p:cNvSpPr>
            <a:spLocks noGrp="1"/>
          </p:cNvSpPr>
          <p:nvPr>
            <p:ph sz="half" idx="2"/>
          </p:nvPr>
        </p:nvSpPr>
        <p:spPr>
          <a:xfrm>
            <a:off x="4648200" y="1268730"/>
            <a:ext cx="4038600" cy="3812810"/>
          </a:xfrm>
        </p:spPr>
        <p:txBody>
          <a:bodyPr/>
          <a:lstStyle>
            <a:lvl1pPr>
              <a:defRPr sz="2000"/>
            </a:lvl1pPr>
            <a:lvl2pPr>
              <a:defRPr sz="1900"/>
            </a:lvl2pPr>
            <a:lvl3pPr>
              <a:defRPr sz="18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779816B1-2DFC-4429-8342-F216AC0ED9E2}" type="datetimeFigureOut">
              <a:rPr lang="en-US" smtClean="0"/>
              <a:pPr/>
              <a:t>8/27/20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CB67691-E6CB-492A-A4A8-40361EA30CF1}"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857250"/>
            <a:ext cx="8382000" cy="802386"/>
          </a:xfrm>
        </p:spPr>
        <p:txBody>
          <a:bodyPr anchor="ctr"/>
          <a:lstStyle>
            <a:lvl1pPr>
              <a:defRPr sz="4000" b="0" i="0" cap="none" baseline="0"/>
            </a:lvl1pPr>
          </a:lstStyle>
          <a:p>
            <a:r>
              <a:rPr kumimoji="0" lang="en-US"/>
              <a:t>Click to edit Master title style</a:t>
            </a:r>
          </a:p>
        </p:txBody>
      </p:sp>
      <p:sp>
        <p:nvSpPr>
          <p:cNvPr id="3" name="Text Placeholder 2"/>
          <p:cNvSpPr>
            <a:spLocks noGrp="1"/>
          </p:cNvSpPr>
          <p:nvPr>
            <p:ph type="body" idx="1"/>
          </p:nvPr>
        </p:nvSpPr>
        <p:spPr>
          <a:xfrm>
            <a:off x="381000" y="1683727"/>
            <a:ext cx="4041648" cy="3429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721227" y="1683727"/>
            <a:ext cx="4041775" cy="3429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381000" y="2031389"/>
            <a:ext cx="4041648" cy="291465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718306" y="2031389"/>
            <a:ext cx="4041775" cy="291465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6" name="Date Placeholder 25"/>
          <p:cNvSpPr>
            <a:spLocks noGrp="1"/>
          </p:cNvSpPr>
          <p:nvPr>
            <p:ph type="dt" sz="half" idx="10"/>
          </p:nvPr>
        </p:nvSpPr>
        <p:spPr/>
        <p:txBody>
          <a:bodyPr rtlCol="0"/>
          <a:lstStyle/>
          <a:p>
            <a:fld id="{779816B1-2DFC-4429-8342-F216AC0ED9E2}" type="datetimeFigureOut">
              <a:rPr lang="en-US" smtClean="0"/>
              <a:pPr/>
              <a:t>8/27/20</a:t>
            </a:fld>
            <a:endParaRPr lang="en-US"/>
          </a:p>
        </p:txBody>
      </p:sp>
      <p:sp>
        <p:nvSpPr>
          <p:cNvPr id="27" name="Slide Number Placeholder 26"/>
          <p:cNvSpPr>
            <a:spLocks noGrp="1"/>
          </p:cNvSpPr>
          <p:nvPr>
            <p:ph type="sldNum" sz="quarter" idx="11"/>
          </p:nvPr>
        </p:nvSpPr>
        <p:spPr/>
        <p:txBody>
          <a:bodyPr rtlCol="0"/>
          <a:lstStyle/>
          <a:p>
            <a:fld id="{7CB67691-E6CB-492A-A4A8-40361EA30CF1}" type="slidenum">
              <a:rPr lang="en-US" smtClean="0"/>
              <a:pPr/>
              <a:t>‹#›</a:t>
            </a:fld>
            <a:endParaRPr lang="en-US"/>
          </a:p>
        </p:txBody>
      </p:sp>
      <p:sp>
        <p:nvSpPr>
          <p:cNvPr id="28" name="Footer Placeholder 27"/>
          <p:cNvSpPr>
            <a:spLocks noGrp="1"/>
          </p:cNvSpPr>
          <p:nvPr>
            <p:ph type="ftr" sz="quarter" idx="12"/>
          </p:nvPr>
        </p:nvSpPr>
        <p:spPr/>
        <p:txBody>
          <a:bodyPr rtlCol="0"/>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514350"/>
            <a:ext cx="8229600" cy="802386"/>
          </a:xfrm>
        </p:spPr>
        <p:txBody>
          <a:bodyPr anchor="ctr"/>
          <a:lstStyle>
            <a:lvl1pPr>
              <a:defRPr sz="4000">
                <a:solidFill>
                  <a:schemeClr val="tx2"/>
                </a:solidFill>
              </a:defRPr>
            </a:lvl1pPr>
          </a:lstStyle>
          <a:p>
            <a:r>
              <a:rPr kumimoji="0" lang="en-US" dirty="0"/>
              <a:t>Click to edit Master title style</a:t>
            </a:r>
          </a:p>
        </p:txBody>
      </p:sp>
      <p:sp>
        <p:nvSpPr>
          <p:cNvPr id="3" name="Date Placeholder 2"/>
          <p:cNvSpPr>
            <a:spLocks noGrp="1"/>
          </p:cNvSpPr>
          <p:nvPr>
            <p:ph type="dt" sz="half" idx="10"/>
          </p:nvPr>
        </p:nvSpPr>
        <p:spPr>
          <a:xfrm>
            <a:off x="6583680" y="0"/>
            <a:ext cx="957264" cy="342900"/>
          </a:xfrm>
        </p:spPr>
        <p:txBody>
          <a:bodyPr/>
          <a:lstStyle/>
          <a:p>
            <a:fld id="{779816B1-2DFC-4429-8342-F216AC0ED9E2}" type="datetimeFigureOut">
              <a:rPr lang="en-US" smtClean="0"/>
              <a:pPr/>
              <a:t>8/27/20</a:t>
            </a:fld>
            <a:endParaRPr lang="en-US"/>
          </a:p>
        </p:txBody>
      </p:sp>
      <p:sp>
        <p:nvSpPr>
          <p:cNvPr id="4" name="Footer Placeholder 3"/>
          <p:cNvSpPr>
            <a:spLocks noGrp="1"/>
          </p:cNvSpPr>
          <p:nvPr>
            <p:ph type="ftr" sz="quarter" idx="11"/>
          </p:nvPr>
        </p:nvSpPr>
        <p:spPr>
          <a:xfrm>
            <a:off x="5257800" y="0"/>
            <a:ext cx="1325880" cy="342900"/>
          </a:xfrm>
        </p:spPr>
        <p:txBody>
          <a:bodyPr/>
          <a:lstStyle/>
          <a:p>
            <a:endParaRPr lang="en-US" dirty="0"/>
          </a:p>
        </p:txBody>
      </p:sp>
      <p:sp>
        <p:nvSpPr>
          <p:cNvPr id="5" name="Slide Number Placeholder 4"/>
          <p:cNvSpPr>
            <a:spLocks noGrp="1"/>
          </p:cNvSpPr>
          <p:nvPr>
            <p:ph type="sldNum" sz="quarter" idx="12"/>
          </p:nvPr>
        </p:nvSpPr>
        <p:spPr>
          <a:xfrm>
            <a:off x="8174736" y="1704"/>
            <a:ext cx="762000" cy="274320"/>
          </a:xfrm>
        </p:spPr>
        <p:txBody>
          <a:bodyPr/>
          <a:lstStyle/>
          <a:p>
            <a:fld id="{7CB67691-E6CB-492A-A4A8-40361EA30CF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79816B1-2DFC-4429-8342-F216AC0ED9E2}" type="datetimeFigureOut">
              <a:rPr lang="en-US" smtClean="0"/>
              <a:pPr/>
              <a:t>8/27/20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CB67691-E6CB-492A-A4A8-40361EA30CF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826477"/>
            <a:ext cx="3383280" cy="658368"/>
          </a:xfrm>
        </p:spPr>
        <p:txBody>
          <a:bodyPr anchor="b"/>
          <a:lstStyle>
            <a:lvl1pPr algn="l">
              <a:buNone/>
              <a:defRPr sz="1800" b="1"/>
            </a:lvl1pPr>
          </a:lstStyle>
          <a:p>
            <a:r>
              <a:rPr kumimoji="0" lang="en-US"/>
              <a:t>Click to edit Master title style</a:t>
            </a:r>
          </a:p>
        </p:txBody>
      </p:sp>
      <p:sp>
        <p:nvSpPr>
          <p:cNvPr id="3" name="Text Placeholder 2"/>
          <p:cNvSpPr>
            <a:spLocks noGrp="1"/>
          </p:cNvSpPr>
          <p:nvPr>
            <p:ph type="body" idx="2"/>
          </p:nvPr>
        </p:nvSpPr>
        <p:spPr>
          <a:xfrm>
            <a:off x="5353496" y="1508045"/>
            <a:ext cx="3383280" cy="346329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152400" y="582215"/>
            <a:ext cx="5102352" cy="438912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779816B1-2DFC-4429-8342-F216AC0ED9E2}" type="datetimeFigureOut">
              <a:rPr lang="en-US" smtClean="0"/>
              <a:pPr/>
              <a:t>8/27/20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CB67691-E6CB-492A-A4A8-40361EA30CF1}"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6" y="831871"/>
            <a:ext cx="586803" cy="3511228"/>
          </a:xfrm>
        </p:spPr>
        <p:txBody>
          <a:bodyPr vert="vert270" lIns="45720" tIns="0" rIns="45720" anchor="t"/>
          <a:lstStyle>
            <a:lvl1pPr algn="ctr">
              <a:buNone/>
              <a:defRPr sz="2000" b="1"/>
            </a:lvl1pPr>
          </a:lstStyle>
          <a:p>
            <a:r>
              <a:rPr kumimoji="0" lang="en-US"/>
              <a:t>Click to edit Master title style</a:t>
            </a:r>
          </a:p>
        </p:txBody>
      </p:sp>
      <p:sp>
        <p:nvSpPr>
          <p:cNvPr id="3" name="Picture Placeholder 2"/>
          <p:cNvSpPr>
            <a:spLocks noGrp="1"/>
          </p:cNvSpPr>
          <p:nvPr>
            <p:ph type="pic" idx="1"/>
          </p:nvPr>
        </p:nvSpPr>
        <p:spPr>
          <a:xfrm>
            <a:off x="403671" y="857250"/>
            <a:ext cx="4572000" cy="3429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a:t>Click icon to add picture</a:t>
            </a:r>
            <a:endParaRPr kumimoji="0" lang="en-US" dirty="0"/>
          </a:p>
        </p:txBody>
      </p:sp>
      <p:sp>
        <p:nvSpPr>
          <p:cNvPr id="4" name="Text Placeholder 3"/>
          <p:cNvSpPr>
            <a:spLocks noGrp="1"/>
          </p:cNvSpPr>
          <p:nvPr>
            <p:ph type="body" sz="half" idx="2"/>
          </p:nvPr>
        </p:nvSpPr>
        <p:spPr>
          <a:xfrm>
            <a:off x="6088443" y="2455732"/>
            <a:ext cx="2590800" cy="1887367"/>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779816B1-2DFC-4429-8342-F216AC0ED9E2}" type="datetimeFigureOut">
              <a:rPr lang="en-US" smtClean="0"/>
              <a:pPr/>
              <a:t>8/27/20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CB67691-E6CB-492A-A4A8-40361EA30CF1}"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275114"/>
            <a:ext cx="9144000" cy="6330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a:off x="0" y="-1"/>
            <a:ext cx="9144000" cy="232997"/>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Rectangle 29"/>
          <p:cNvSpPr/>
          <p:nvPr/>
        </p:nvSpPr>
        <p:spPr>
          <a:xfrm>
            <a:off x="2" y="231208"/>
            <a:ext cx="9144001" cy="6858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Rectangle 30"/>
          <p:cNvSpPr/>
          <p:nvPr/>
        </p:nvSpPr>
        <p:spPr>
          <a:xfrm flipV="1">
            <a:off x="5410184" y="270185"/>
            <a:ext cx="3733819" cy="68315"/>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flipV="1">
            <a:off x="5410202" y="330085"/>
            <a:ext cx="3733801" cy="135026"/>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Rounded Rectangle 32"/>
          <p:cNvSpPr/>
          <p:nvPr/>
        </p:nvSpPr>
        <p:spPr bwMode="white">
          <a:xfrm>
            <a:off x="5407339" y="373128"/>
            <a:ext cx="3063240" cy="20574"/>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Rounded Rectangle 33"/>
          <p:cNvSpPr/>
          <p:nvPr/>
        </p:nvSpPr>
        <p:spPr bwMode="white">
          <a:xfrm>
            <a:off x="7373646" y="441707"/>
            <a:ext cx="160020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Rectangle 34"/>
          <p:cNvSpPr/>
          <p:nvPr/>
        </p:nvSpPr>
        <p:spPr bwMode="invGray">
          <a:xfrm>
            <a:off x="9084966" y="-1501"/>
            <a:ext cx="57626" cy="466344"/>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1501"/>
            <a:ext cx="27432" cy="466344"/>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1501"/>
            <a:ext cx="9144" cy="466344"/>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Rectangle 37"/>
          <p:cNvSpPr/>
          <p:nvPr/>
        </p:nvSpPr>
        <p:spPr bwMode="invGray">
          <a:xfrm>
            <a:off x="8975423" y="-1501"/>
            <a:ext cx="27432" cy="466344"/>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bwMode="invGray">
          <a:xfrm>
            <a:off x="8915677" y="285"/>
            <a:ext cx="54864" cy="438912"/>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Rectangle 39"/>
          <p:cNvSpPr/>
          <p:nvPr/>
        </p:nvSpPr>
        <p:spPr bwMode="invGray">
          <a:xfrm>
            <a:off x="8873475" y="285"/>
            <a:ext cx="9144" cy="438912"/>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57201" y="469139"/>
            <a:ext cx="8229600" cy="800100"/>
          </a:xfrm>
          <a:prstGeom prst="rect">
            <a:avLst/>
          </a:prstGeom>
        </p:spPr>
        <p:txBody>
          <a:bodyPr vert="horz" anchor="ctr">
            <a:normAutofit/>
          </a:bodyPr>
          <a:lstStyle/>
          <a:p>
            <a:r>
              <a:rPr kumimoji="0" lang="en-US" dirty="0"/>
              <a:t>Click to edit Master title style</a:t>
            </a:r>
          </a:p>
        </p:txBody>
      </p:sp>
      <p:sp>
        <p:nvSpPr>
          <p:cNvPr id="13" name="Text Placeholder 12"/>
          <p:cNvSpPr>
            <a:spLocks noGrp="1"/>
          </p:cNvSpPr>
          <p:nvPr>
            <p:ph type="body" idx="1"/>
          </p:nvPr>
        </p:nvSpPr>
        <p:spPr>
          <a:xfrm>
            <a:off x="457200" y="1268730"/>
            <a:ext cx="8229600" cy="3662172"/>
          </a:xfrm>
          <a:prstGeom prst="rect">
            <a:avLst/>
          </a:prstGeom>
        </p:spPr>
        <p:txBody>
          <a:bodyPr vert="horz">
            <a:normAutofit/>
          </a:bodyPr>
          <a:lstStyle/>
          <a:p>
            <a:pPr lvl="0" eaLnBrk="1" latinLnBrk="0" hangingPunct="1"/>
            <a:r>
              <a:rPr kumimoji="0" lang="en-US" dirty="0"/>
              <a:t>Click to edit Master text styles</a:t>
            </a:r>
          </a:p>
          <a:p>
            <a:pPr lvl="1" eaLnBrk="1" latinLnBrk="0" hangingPunct="1"/>
            <a:r>
              <a:rPr kumimoji="0" lang="en-US" dirty="0"/>
              <a:t>Second level</a:t>
            </a:r>
          </a:p>
          <a:p>
            <a:pPr lvl="2" eaLnBrk="1" latinLnBrk="0" hangingPunct="1"/>
            <a:r>
              <a:rPr kumimoji="0" lang="en-US" dirty="0"/>
              <a:t>Third level</a:t>
            </a:r>
          </a:p>
          <a:p>
            <a:pPr lvl="3" eaLnBrk="1" latinLnBrk="0" hangingPunct="1"/>
            <a:r>
              <a:rPr kumimoji="0" lang="en-US" dirty="0"/>
              <a:t>Fourth level</a:t>
            </a:r>
          </a:p>
          <a:p>
            <a:pPr lvl="4" eaLnBrk="1" latinLnBrk="0" hangingPunct="1"/>
            <a:r>
              <a:rPr kumimoji="0" lang="en-US" dirty="0"/>
              <a:t>Fifth level</a:t>
            </a:r>
          </a:p>
        </p:txBody>
      </p:sp>
      <p:sp>
        <p:nvSpPr>
          <p:cNvPr id="14" name="Date Placeholder 13"/>
          <p:cNvSpPr>
            <a:spLocks noGrp="1"/>
          </p:cNvSpPr>
          <p:nvPr>
            <p:ph type="dt" sz="half" idx="2"/>
          </p:nvPr>
        </p:nvSpPr>
        <p:spPr>
          <a:xfrm>
            <a:off x="6553200" y="28348"/>
            <a:ext cx="957264" cy="342900"/>
          </a:xfrm>
          <a:prstGeom prst="rect">
            <a:avLst/>
          </a:prstGeom>
        </p:spPr>
        <p:txBody>
          <a:bodyPr vert="horz"/>
          <a:lstStyle>
            <a:lvl1pPr algn="l" eaLnBrk="1" latinLnBrk="0" hangingPunct="1">
              <a:defRPr kumimoji="0" sz="800">
                <a:solidFill>
                  <a:schemeClr val="accent2"/>
                </a:solidFill>
              </a:defRPr>
            </a:lvl1pPr>
          </a:lstStyle>
          <a:p>
            <a:fld id="{779816B1-2DFC-4429-8342-F216AC0ED9E2}" type="datetimeFigureOut">
              <a:rPr lang="en-US" smtClean="0"/>
              <a:pPr/>
              <a:t>8/27/20</a:t>
            </a:fld>
            <a:endParaRPr lang="en-US"/>
          </a:p>
        </p:txBody>
      </p:sp>
      <p:sp>
        <p:nvSpPr>
          <p:cNvPr id="3" name="Footer Placeholder 2"/>
          <p:cNvSpPr>
            <a:spLocks noGrp="1"/>
          </p:cNvSpPr>
          <p:nvPr>
            <p:ph type="ftr" sz="quarter" idx="3"/>
          </p:nvPr>
        </p:nvSpPr>
        <p:spPr>
          <a:xfrm>
            <a:off x="5257800" y="34922"/>
            <a:ext cx="1325880" cy="342900"/>
          </a:xfrm>
          <a:prstGeom prst="rect">
            <a:avLst/>
          </a:prstGeom>
        </p:spPr>
        <p:txBody>
          <a:bodyPr vert="horz"/>
          <a:lstStyle>
            <a:lvl1pPr algn="r" eaLnBrk="1" latinLnBrk="0" hangingPunct="1">
              <a:defRPr kumimoji="0" sz="800">
                <a:solidFill>
                  <a:schemeClr val="accent2"/>
                </a:solidFill>
              </a:defRPr>
            </a:lvl1pPr>
          </a:lstStyle>
          <a:p>
            <a:endParaRPr lang="en-US" dirty="0"/>
          </a:p>
        </p:txBody>
      </p:sp>
      <p:sp>
        <p:nvSpPr>
          <p:cNvPr id="23" name="Slide Number Placeholder 22"/>
          <p:cNvSpPr>
            <a:spLocks noGrp="1"/>
          </p:cNvSpPr>
          <p:nvPr>
            <p:ph type="sldNum" sz="quarter" idx="4"/>
          </p:nvPr>
        </p:nvSpPr>
        <p:spPr>
          <a:xfrm>
            <a:off x="8174736" y="1704"/>
            <a:ext cx="762000" cy="274320"/>
          </a:xfrm>
          <a:prstGeom prst="rect">
            <a:avLst/>
          </a:prstGeom>
        </p:spPr>
        <p:txBody>
          <a:bodyPr vert="horz" anchor="b"/>
          <a:lstStyle>
            <a:lvl1pPr algn="r" eaLnBrk="1" latinLnBrk="0" hangingPunct="1">
              <a:defRPr kumimoji="0" sz="1800">
                <a:solidFill>
                  <a:srgbClr val="FFFFFF"/>
                </a:solidFill>
              </a:defRPr>
            </a:lvl1pPr>
          </a:lstStyle>
          <a:p>
            <a:fld id="{7CB67691-E6CB-492A-A4A8-40361EA30CF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4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400" kern="1200">
          <a:solidFill>
            <a:schemeClr val="tx1"/>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tx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400" kern="1200">
          <a:solidFill>
            <a:schemeClr val="tx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400" kern="1200">
          <a:solidFill>
            <a:schemeClr val="tx1"/>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omework%20Quizzes/Chapter%2001/Algebra%202%201.1%20Quiz.pptx"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omework%20Quizzes/Chapter%2001/Algebra%202%201.2%20Quiz.pptx"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3.wmf"/><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40.png"/><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hyperlink" Target="mailto:rwright@andrews.edu"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50.png"/><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omework%20Quizzes/Chapter%2001/Algebra%202%201.3%20Quiz.pptx" TargetMode="External"/><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Homework%20Quizzes/Chapter%2001/Algebra%202%201.4%20Quiz.pptx" TargetMode="External"/><Relationship Id="rId2" Type="http://schemas.openxmlformats.org/officeDocument/2006/relationships/notesSlide" Target="../notesSlides/notesSlide27.xml"/><Relationship Id="rId1" Type="http://schemas.openxmlformats.org/officeDocument/2006/relationships/slideLayout" Target="../slideLayouts/slideLayout2.xml"/><Relationship Id="rId4" Type="http://schemas.openxmlformats.org/officeDocument/2006/relationships/hyperlink" Target="Homework%20Quizzes/Chapter%2001/Algebra%202%201.4%20Formula%20Quiz.pptx" TargetMode="Externa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diagramData" Target="../diagrams/data2.xml"/><Relationship Id="rId13" Type="http://schemas.openxmlformats.org/officeDocument/2006/relationships/diagramData" Target="../diagrams/data3.xml"/><Relationship Id="rId3" Type="http://schemas.openxmlformats.org/officeDocument/2006/relationships/diagramData" Target="../diagrams/data1.xml"/><Relationship Id="rId7" Type="http://schemas.microsoft.com/office/2007/relationships/diagramDrawing" Target="../diagrams/drawing1.xml"/><Relationship Id="rId12" Type="http://schemas.microsoft.com/office/2007/relationships/diagramDrawing" Target="../diagrams/drawing2.xml"/><Relationship Id="rId2" Type="http://schemas.openxmlformats.org/officeDocument/2006/relationships/notesSlide" Target="../notesSlides/notesSlide2.xml"/><Relationship Id="rId16" Type="http://schemas.openxmlformats.org/officeDocument/2006/relationships/diagramColors" Target="../diagrams/colors20.xml"/><Relationship Id="rId1" Type="http://schemas.openxmlformats.org/officeDocument/2006/relationships/slideLayout" Target="../slideLayouts/slideLayout2.xml"/><Relationship Id="rId6" Type="http://schemas.openxmlformats.org/officeDocument/2006/relationships/diagramColors" Target="../diagrams/colors1.xml"/><Relationship Id="rId11" Type="http://schemas.openxmlformats.org/officeDocument/2006/relationships/diagramColors" Target="../diagrams/colors2.xml"/><Relationship Id="rId5" Type="http://schemas.openxmlformats.org/officeDocument/2006/relationships/diagramQuickStyle" Target="../diagrams/quickStyle1.xml"/><Relationship Id="rId15" Type="http://schemas.openxmlformats.org/officeDocument/2006/relationships/diagramQuickStyle" Target="../diagrams/quickStyle20.xml"/><Relationship Id="rId10" Type="http://schemas.openxmlformats.org/officeDocument/2006/relationships/diagramQuickStyle" Target="../diagrams/quickStyle2.xml"/><Relationship Id="rId4" Type="http://schemas.openxmlformats.org/officeDocument/2006/relationships/diagramLayout" Target="../diagrams/layout1.xml"/><Relationship Id="rId9" Type="http://schemas.openxmlformats.org/officeDocument/2006/relationships/diagramLayout" Target="../diagrams/layout2.xml"/><Relationship Id="rId14" Type="http://schemas.openxmlformats.org/officeDocument/2006/relationships/diagramLayout" Target="../diagrams/layout20.xml"/></Relationships>
</file>

<file path=ppt/slides/_rels/slide30.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30.xml"/><Relationship Id="rId1" Type="http://schemas.openxmlformats.org/officeDocument/2006/relationships/slideLayout" Target="../slideLayouts/slideLayout2.xml"/><Relationship Id="rId4" Type="http://schemas.openxmlformats.org/officeDocument/2006/relationships/image" Target="../media/image18.png"/></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hyperlink" Target="Homework%20Quizzes/Chapter%2001/Algebra%202%201.5%20Quiz.pptx" TargetMode="External"/><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4.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hyperlink" Target="Homework%20Quizzes/Chapter%2001/Algebra%202%201.6%20Quiz.pptx" TargetMode="External"/><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4.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4.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hyperlink" Target="Homework%20Quizzes/Chapter%2001/Algebra%202%201.7%20Quiz.pptx" TargetMode="External"/><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image" Target="../media/image7.emf"/><Relationship Id="rId13" Type="http://schemas.openxmlformats.org/officeDocument/2006/relationships/image" Target="../media/image12.emf"/><Relationship Id="rId3" Type="http://schemas.openxmlformats.org/officeDocument/2006/relationships/image" Target="../media/image2.emf"/><Relationship Id="rId7" Type="http://schemas.openxmlformats.org/officeDocument/2006/relationships/image" Target="../media/image6.emf"/><Relationship Id="rId12" Type="http://schemas.openxmlformats.org/officeDocument/2006/relationships/image" Target="../media/image11.emf"/><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5.emf"/><Relationship Id="rId11" Type="http://schemas.openxmlformats.org/officeDocument/2006/relationships/image" Target="../media/image10.emf"/><Relationship Id="rId5" Type="http://schemas.openxmlformats.org/officeDocument/2006/relationships/image" Target="../media/image4.emf"/><Relationship Id="rId10" Type="http://schemas.openxmlformats.org/officeDocument/2006/relationships/image" Target="../media/image9.emf"/><Relationship Id="rId4" Type="http://schemas.openxmlformats.org/officeDocument/2006/relationships/image" Target="../media/image3.emf"/><Relationship Id="rId9" Type="http://schemas.openxmlformats.org/officeDocument/2006/relationships/image" Target="../media/image8.emf"/></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tags" Target="../tags/tag1.xml"/><Relationship Id="rId4" Type="http://schemas.openxmlformats.org/officeDocument/2006/relationships/image" Target="../media/image13.png"/></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tags" Target="../tags/tag2.xml"/><Relationship Id="rId4" Type="http://schemas.openxmlformats.org/officeDocument/2006/relationships/image" Target="../media/image14.pn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Equations and Inequalities</a:t>
            </a:r>
          </a:p>
        </p:txBody>
      </p:sp>
      <p:sp>
        <p:nvSpPr>
          <p:cNvPr id="3" name="Subtitle 2"/>
          <p:cNvSpPr>
            <a:spLocks noGrp="1"/>
          </p:cNvSpPr>
          <p:nvPr>
            <p:ph type="subTitle" idx="1"/>
          </p:nvPr>
        </p:nvSpPr>
        <p:spPr/>
        <p:txBody>
          <a:bodyPr>
            <a:normAutofit/>
          </a:bodyPr>
          <a:lstStyle/>
          <a:p>
            <a:r>
              <a:rPr lang="en-US" dirty="0"/>
              <a:t>Algebra 2</a:t>
            </a:r>
          </a:p>
          <a:p>
            <a:r>
              <a:rPr lang="en-US" dirty="0"/>
              <a:t>Chapter 1</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Homework Quiz</a:t>
            </a:r>
          </a:p>
        </p:txBody>
      </p:sp>
      <p:sp>
        <p:nvSpPr>
          <p:cNvPr id="3" name="Content Placeholder 2"/>
          <p:cNvSpPr>
            <a:spLocks noGrp="1"/>
          </p:cNvSpPr>
          <p:nvPr>
            <p:ph idx="1"/>
          </p:nvPr>
        </p:nvSpPr>
        <p:spPr/>
        <p:txBody>
          <a:bodyPr/>
          <a:lstStyle/>
          <a:p>
            <a:r>
              <a:rPr lang="en-US" dirty="0">
                <a:hlinkClick r:id="rId3" action="ppaction://hlinkpres?slideindex=1&amp;slidetitle="/>
              </a:rPr>
              <a:t>1.1 Homework Quiz</a:t>
            </a:r>
            <a:endParaRPr lang="en-US" dirty="0"/>
          </a:p>
        </p:txBody>
      </p:sp>
    </p:spTree>
    <p:extLst>
      <p:ext uri="{BB962C8B-B14F-4D97-AF65-F5344CB8AC3E}">
        <p14:creationId xmlns:p14="http://schemas.microsoft.com/office/powerpoint/2010/main" val="20237865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1.2 Evaluate and Simplify Algebraic Expressions</a:t>
            </a:r>
          </a:p>
        </p:txBody>
      </p:sp>
      <p:sp>
        <p:nvSpPr>
          <p:cNvPr id="3" name="Content Placeholder 2"/>
          <p:cNvSpPr>
            <a:spLocks noGrp="1"/>
          </p:cNvSpPr>
          <p:nvPr>
            <p:ph idx="1"/>
          </p:nvPr>
        </p:nvSpPr>
        <p:spPr/>
        <p:txBody>
          <a:bodyPr/>
          <a:lstStyle/>
          <a:p>
            <a:r>
              <a:rPr lang="en-US" dirty="0"/>
              <a:t>Order of Operations</a:t>
            </a:r>
          </a:p>
        </p:txBody>
      </p:sp>
      <mc:AlternateContent xmlns:mc="http://schemas.openxmlformats.org/markup-compatibility/2006" xmlns:a14="http://schemas.microsoft.com/office/drawing/2010/main">
        <mc:Choice Requires="a14">
          <p:graphicFrame>
            <p:nvGraphicFramePr>
              <p:cNvPr id="4" name="Table 3"/>
              <p:cNvGraphicFramePr>
                <a:graphicFrameLocks noGrp="1"/>
              </p:cNvGraphicFramePr>
              <p:nvPr>
                <p:extLst>
                  <p:ext uri="{D42A27DB-BD31-4B8C-83A1-F6EECF244321}">
                    <p14:modId xmlns:p14="http://schemas.microsoft.com/office/powerpoint/2010/main" val="3205975853"/>
                  </p:ext>
                </p:extLst>
              </p:nvPr>
            </p:nvGraphicFramePr>
            <p:xfrm>
              <a:off x="304802" y="2114550"/>
              <a:ext cx="8652193" cy="2441448"/>
            </p:xfrm>
            <a:graphic>
              <a:graphicData uri="http://schemas.openxmlformats.org/drawingml/2006/table">
                <a:tbl>
                  <a:tblPr firstRow="1" bandRow="1">
                    <a:tableStyleId>{3C2FFA5D-87B4-456A-9821-1D502468CF0F}</a:tableStyleId>
                  </a:tblPr>
                  <a:tblGrid>
                    <a:gridCol w="1032193">
                      <a:extLst>
                        <a:ext uri="{9D8B030D-6E8A-4147-A177-3AD203B41FA5}">
                          <a16:colId xmlns:a16="http://schemas.microsoft.com/office/drawing/2014/main" val="20000"/>
                        </a:ext>
                      </a:extLst>
                    </a:gridCol>
                    <a:gridCol w="3124200">
                      <a:extLst>
                        <a:ext uri="{9D8B030D-6E8A-4147-A177-3AD203B41FA5}">
                          <a16:colId xmlns:a16="http://schemas.microsoft.com/office/drawing/2014/main" val="20001"/>
                        </a:ext>
                      </a:extLst>
                    </a:gridCol>
                    <a:gridCol w="4495800">
                      <a:extLst>
                        <a:ext uri="{9D8B030D-6E8A-4147-A177-3AD203B41FA5}">
                          <a16:colId xmlns:a16="http://schemas.microsoft.com/office/drawing/2014/main" val="20002"/>
                        </a:ext>
                      </a:extLst>
                    </a:gridCol>
                  </a:tblGrid>
                  <a:tr h="457200">
                    <a:tc>
                      <a:txBody>
                        <a:bodyPr/>
                        <a:lstStyle/>
                        <a:p>
                          <a:r>
                            <a:rPr lang="en-US" sz="1500" dirty="0"/>
                            <a:t>Order</a:t>
                          </a:r>
                        </a:p>
                      </a:txBody>
                      <a:tcPr marT="34290" marB="34290"/>
                    </a:tc>
                    <a:tc>
                      <a:txBody>
                        <a:bodyPr/>
                        <a:lstStyle/>
                        <a:p>
                          <a:r>
                            <a:rPr lang="en-US" sz="1500" dirty="0"/>
                            <a:t>Operation</a:t>
                          </a:r>
                        </a:p>
                      </a:txBody>
                      <a:tcPr marT="34290" marB="34290"/>
                    </a:tc>
                    <a:tc>
                      <a:txBody>
                        <a:bodyPr/>
                        <a:lstStyle/>
                        <a:p>
                          <a:r>
                            <a:rPr lang="en-US" sz="1500" dirty="0"/>
                            <a:t>Examples</a:t>
                          </a:r>
                        </a:p>
                      </a:txBody>
                      <a:tcPr marT="34290" marB="34290"/>
                    </a:tc>
                    <a:extLst>
                      <a:ext uri="{0D108BD9-81ED-4DB2-BD59-A6C34878D82A}">
                        <a16:rowId xmlns:a16="http://schemas.microsoft.com/office/drawing/2014/main" val="10000"/>
                      </a:ext>
                    </a:extLst>
                  </a:tr>
                  <a:tr h="457200">
                    <a:tc>
                      <a:txBody>
                        <a:bodyPr/>
                        <a:lstStyle/>
                        <a:p>
                          <a:r>
                            <a:rPr lang="en-US" sz="1500" dirty="0"/>
                            <a:t>1</a:t>
                          </a:r>
                          <a:r>
                            <a:rPr lang="en-US" sz="1500" baseline="30000" dirty="0"/>
                            <a:t>st</a:t>
                          </a:r>
                          <a:endParaRPr lang="en-US" sz="1500" dirty="0"/>
                        </a:p>
                      </a:txBody>
                      <a:tcPr marT="34290" marB="34290"/>
                    </a:tc>
                    <a:tc>
                      <a:txBody>
                        <a:bodyPr/>
                        <a:lstStyle/>
                        <a:p>
                          <a:r>
                            <a:rPr lang="en-US" sz="1500" dirty="0">
                              <a:effectLst>
                                <a:glow rad="228600">
                                  <a:schemeClr val="accent4">
                                    <a:satMod val="175000"/>
                                    <a:alpha val="40000"/>
                                  </a:schemeClr>
                                </a:glow>
                              </a:effectLst>
                            </a:rPr>
                            <a:t>Grouping</a:t>
                          </a:r>
                          <a:r>
                            <a:rPr lang="en-US" sz="1500" dirty="0"/>
                            <a:t> Symbols</a:t>
                          </a:r>
                        </a:p>
                      </a:txBody>
                      <a:tcPr marT="34290" marB="34290"/>
                    </a:tc>
                    <a:tc>
                      <a:txBody>
                        <a:bodyPr/>
                        <a:lstStyle/>
                        <a:p>
                          <a:r>
                            <a:rPr lang="en-US" sz="1500" dirty="0"/>
                            <a:t>(2 + 4)         </a:t>
                          </a:r>
                          <a14:m>
                            <m:oMath xmlns:m="http://schemas.openxmlformats.org/officeDocument/2006/math">
                              <m:rad>
                                <m:radPr>
                                  <m:degHide m:val="on"/>
                                  <m:ctrlPr>
                                    <a:rPr lang="en-US" sz="1500" i="1" smtClean="0">
                                      <a:latin typeface="Cambria Math" panose="02040503050406030204" pitchFamily="18" charset="0"/>
                                    </a:rPr>
                                  </m:ctrlPr>
                                </m:radPr>
                                <m:deg/>
                                <m:e>
                                  <m:r>
                                    <a:rPr lang="en-US" sz="1500" b="0" i="1" smtClean="0">
                                      <a:latin typeface="Cambria Math"/>
                                    </a:rPr>
                                    <m:t>2+7</m:t>
                                  </m:r>
                                </m:e>
                              </m:rad>
                            </m:oMath>
                          </a14:m>
                          <a:r>
                            <a:rPr lang="en-US" sz="1500" dirty="0"/>
                            <a:t>                </a:t>
                          </a:r>
                          <a14:m>
                            <m:oMath xmlns:m="http://schemas.openxmlformats.org/officeDocument/2006/math">
                              <m:f>
                                <m:fPr>
                                  <m:ctrlPr>
                                    <a:rPr lang="en-US" sz="1500" i="1" dirty="0" smtClean="0">
                                      <a:latin typeface="Cambria Math" panose="02040503050406030204" pitchFamily="18" charset="0"/>
                                    </a:rPr>
                                  </m:ctrlPr>
                                </m:fPr>
                                <m:num>
                                  <m:r>
                                    <a:rPr lang="en-US" sz="1500" b="0" i="1" dirty="0" smtClean="0">
                                      <a:latin typeface="Cambria Math"/>
                                    </a:rPr>
                                    <m:t>2+5</m:t>
                                  </m:r>
                                </m:num>
                                <m:den>
                                  <m:r>
                                    <a:rPr lang="en-US" sz="1500" b="0" i="1" dirty="0" smtClean="0">
                                      <a:latin typeface="Cambria Math"/>
                                    </a:rPr>
                                    <m:t>3−4</m:t>
                                  </m:r>
                                </m:den>
                              </m:f>
                            </m:oMath>
                          </a14:m>
                          <a:endParaRPr lang="en-US" sz="1500" dirty="0"/>
                        </a:p>
                      </a:txBody>
                      <a:tcPr marT="34290" marB="34290"/>
                    </a:tc>
                    <a:extLst>
                      <a:ext uri="{0D108BD9-81ED-4DB2-BD59-A6C34878D82A}">
                        <a16:rowId xmlns:a16="http://schemas.microsoft.com/office/drawing/2014/main" val="10001"/>
                      </a:ext>
                    </a:extLst>
                  </a:tr>
                  <a:tr h="457200">
                    <a:tc>
                      <a:txBody>
                        <a:bodyPr/>
                        <a:lstStyle/>
                        <a:p>
                          <a:r>
                            <a:rPr lang="en-US" sz="1500" dirty="0"/>
                            <a:t>2</a:t>
                          </a:r>
                          <a:r>
                            <a:rPr lang="en-US" sz="1500" baseline="30000" dirty="0"/>
                            <a:t>nd</a:t>
                          </a:r>
                          <a:endParaRPr lang="en-US" sz="1500" dirty="0"/>
                        </a:p>
                      </a:txBody>
                      <a:tcPr marT="34290" marB="34290"/>
                    </a:tc>
                    <a:tc>
                      <a:txBody>
                        <a:bodyPr/>
                        <a:lstStyle/>
                        <a:p>
                          <a:r>
                            <a:rPr lang="en-US" sz="1500" dirty="0">
                              <a:effectLst>
                                <a:glow rad="228600">
                                  <a:schemeClr val="accent4">
                                    <a:satMod val="175000"/>
                                    <a:alpha val="40000"/>
                                  </a:schemeClr>
                                </a:glow>
                              </a:effectLst>
                            </a:rPr>
                            <a:t>Exponents</a:t>
                          </a:r>
                          <a:endParaRPr lang="en-US" sz="1500" dirty="0">
                            <a:solidFill>
                              <a:srgbClr val="C00000"/>
                            </a:solidFill>
                            <a:effectLst>
                              <a:glow rad="228600">
                                <a:schemeClr val="accent4">
                                  <a:satMod val="175000"/>
                                  <a:alpha val="40000"/>
                                </a:schemeClr>
                              </a:glow>
                            </a:effectLst>
                          </a:endParaRPr>
                        </a:p>
                      </a:txBody>
                      <a:tcPr marT="34290" marB="34290"/>
                    </a:tc>
                    <a:tc>
                      <a:txBody>
                        <a:bodyPr/>
                        <a:lstStyle/>
                        <a:p>
                          <a:r>
                            <a:rPr lang="en-US" sz="1500" dirty="0"/>
                            <a:t>2</a:t>
                          </a:r>
                          <a:r>
                            <a:rPr lang="en-US" sz="1500" baseline="30000" dirty="0"/>
                            <a:t>3</a:t>
                          </a:r>
                          <a:endParaRPr lang="en-US" sz="1500" dirty="0"/>
                        </a:p>
                      </a:txBody>
                      <a:tcPr marT="34290" marB="34290"/>
                    </a:tc>
                    <a:extLst>
                      <a:ext uri="{0D108BD9-81ED-4DB2-BD59-A6C34878D82A}">
                        <a16:rowId xmlns:a16="http://schemas.microsoft.com/office/drawing/2014/main" val="10002"/>
                      </a:ext>
                    </a:extLst>
                  </a:tr>
                  <a:tr h="534924">
                    <a:tc>
                      <a:txBody>
                        <a:bodyPr/>
                        <a:lstStyle/>
                        <a:p>
                          <a:r>
                            <a:rPr lang="en-US" sz="1500" dirty="0"/>
                            <a:t>3</a:t>
                          </a:r>
                          <a:r>
                            <a:rPr lang="en-US" sz="1500" baseline="30000" dirty="0"/>
                            <a:t>rd</a:t>
                          </a:r>
                          <a:endParaRPr lang="en-US" sz="1500" dirty="0"/>
                        </a:p>
                      </a:txBody>
                      <a:tcPr marT="34290" marB="34290"/>
                    </a:tc>
                    <a:tc>
                      <a:txBody>
                        <a:bodyPr/>
                        <a:lstStyle/>
                        <a:p>
                          <a:r>
                            <a:rPr lang="en-US" sz="1500" dirty="0">
                              <a:effectLst>
                                <a:glow rad="228600">
                                  <a:schemeClr val="accent4">
                                    <a:satMod val="175000"/>
                                    <a:alpha val="40000"/>
                                  </a:schemeClr>
                                </a:glow>
                              </a:effectLst>
                            </a:rPr>
                            <a:t>Multiply</a:t>
                          </a:r>
                          <a:r>
                            <a:rPr lang="en-US" sz="1500" dirty="0"/>
                            <a:t> and </a:t>
                          </a:r>
                          <a:r>
                            <a:rPr lang="en-US" sz="1500" dirty="0">
                              <a:effectLst>
                                <a:glow rad="228600">
                                  <a:schemeClr val="accent4">
                                    <a:satMod val="175000"/>
                                    <a:alpha val="40000"/>
                                  </a:schemeClr>
                                </a:glow>
                              </a:effectLst>
                            </a:rPr>
                            <a:t>Divide</a:t>
                          </a:r>
                          <a:r>
                            <a:rPr lang="en-US" sz="1500" dirty="0"/>
                            <a:t> from left to right</a:t>
                          </a:r>
                        </a:p>
                      </a:txBody>
                      <a:tcPr marT="34290" marB="34290"/>
                    </a:tc>
                    <a:tc>
                      <a:txBody>
                        <a:bodyPr/>
                        <a:lstStyle/>
                        <a:p>
                          <a:r>
                            <a:rPr lang="en-US" sz="1500" dirty="0"/>
                            <a:t>2 • 6 ÷ 3 • 4 =</a:t>
                          </a:r>
                          <a:r>
                            <a:rPr lang="en-US" sz="1500" baseline="0" dirty="0"/>
                            <a:t> 16</a:t>
                          </a:r>
                          <a:endParaRPr lang="en-US" sz="1500" dirty="0"/>
                        </a:p>
                      </a:txBody>
                      <a:tcPr marT="34290" marB="34290"/>
                    </a:tc>
                    <a:extLst>
                      <a:ext uri="{0D108BD9-81ED-4DB2-BD59-A6C34878D82A}">
                        <a16:rowId xmlns:a16="http://schemas.microsoft.com/office/drawing/2014/main" val="10003"/>
                      </a:ext>
                    </a:extLst>
                  </a:tr>
                  <a:tr h="534924">
                    <a:tc>
                      <a:txBody>
                        <a:bodyPr/>
                        <a:lstStyle/>
                        <a:p>
                          <a:r>
                            <a:rPr lang="en-US" sz="1500" dirty="0"/>
                            <a:t>4</a:t>
                          </a:r>
                          <a:r>
                            <a:rPr lang="en-US" sz="1500" baseline="30000" dirty="0"/>
                            <a:t>th</a:t>
                          </a:r>
                          <a:endParaRPr lang="en-US" sz="1500" dirty="0"/>
                        </a:p>
                      </a:txBody>
                      <a:tcPr marT="34290" marB="34290"/>
                    </a:tc>
                    <a:tc>
                      <a:txBody>
                        <a:bodyPr/>
                        <a:lstStyle/>
                        <a:p>
                          <a:r>
                            <a:rPr lang="en-US" sz="1500" dirty="0">
                              <a:effectLst>
                                <a:glow rad="228600">
                                  <a:schemeClr val="accent4">
                                    <a:satMod val="175000"/>
                                    <a:alpha val="40000"/>
                                  </a:schemeClr>
                                </a:glow>
                              </a:effectLst>
                            </a:rPr>
                            <a:t>Add</a:t>
                          </a:r>
                          <a:r>
                            <a:rPr lang="en-US" sz="1500" baseline="0" dirty="0">
                              <a:effectLst>
                                <a:glow rad="228600">
                                  <a:schemeClr val="accent4">
                                    <a:satMod val="175000"/>
                                    <a:alpha val="40000"/>
                                  </a:schemeClr>
                                </a:glow>
                              </a:effectLst>
                            </a:rPr>
                            <a:t> </a:t>
                          </a:r>
                          <a:r>
                            <a:rPr lang="en-US" sz="1500" baseline="0" dirty="0"/>
                            <a:t>and </a:t>
                          </a:r>
                          <a:r>
                            <a:rPr lang="en-US" sz="1500" baseline="0" dirty="0">
                              <a:effectLst>
                                <a:glow rad="228600">
                                  <a:schemeClr val="accent4">
                                    <a:satMod val="175000"/>
                                    <a:alpha val="40000"/>
                                  </a:schemeClr>
                                </a:glow>
                              </a:effectLst>
                            </a:rPr>
                            <a:t>Subtract</a:t>
                          </a:r>
                          <a:r>
                            <a:rPr lang="en-US" sz="1500" baseline="0" dirty="0"/>
                            <a:t> from left to right</a:t>
                          </a:r>
                          <a:endParaRPr lang="en-US" sz="1500" dirty="0"/>
                        </a:p>
                      </a:txBody>
                      <a:tcPr marT="34290" marB="34290"/>
                    </a:tc>
                    <a:tc>
                      <a:txBody>
                        <a:bodyPr/>
                        <a:lstStyle/>
                        <a:p>
                          <a:r>
                            <a:rPr lang="en-US" sz="1500" dirty="0"/>
                            <a:t>2 + 6 – 3 + 4 = 9</a:t>
                          </a:r>
                        </a:p>
                      </a:txBody>
                      <a:tcPr marT="34290" marB="34290"/>
                    </a:tc>
                    <a:extLst>
                      <a:ext uri="{0D108BD9-81ED-4DB2-BD59-A6C34878D82A}">
                        <a16:rowId xmlns:a16="http://schemas.microsoft.com/office/drawing/2014/main" val="10004"/>
                      </a:ext>
                    </a:extLst>
                  </a:tr>
                </a:tbl>
              </a:graphicData>
            </a:graphic>
          </p:graphicFrame>
        </mc:Choice>
        <mc:Fallback xmlns="">
          <p:graphicFrame>
            <p:nvGraphicFramePr>
              <p:cNvPr id="4" name="Table 3"/>
              <p:cNvGraphicFramePr>
                <a:graphicFrameLocks noGrp="1"/>
              </p:cNvGraphicFramePr>
              <p:nvPr>
                <p:extLst>
                  <p:ext uri="{D42A27DB-BD31-4B8C-83A1-F6EECF244321}">
                    <p14:modId xmlns:p14="http://schemas.microsoft.com/office/powerpoint/2010/main" val="3205975853"/>
                  </p:ext>
                </p:extLst>
              </p:nvPr>
            </p:nvGraphicFramePr>
            <p:xfrm>
              <a:off x="304800" y="2819400"/>
              <a:ext cx="8652193" cy="3230880"/>
            </p:xfrm>
            <a:graphic>
              <a:graphicData uri="http://schemas.openxmlformats.org/drawingml/2006/table">
                <a:tbl>
                  <a:tblPr firstRow="1" bandRow="1">
                    <a:tableStyleId>{3C2FFA5D-87B4-456A-9821-1D502468CF0F}</a:tableStyleId>
                  </a:tblPr>
                  <a:tblGrid>
                    <a:gridCol w="1032193"/>
                    <a:gridCol w="3124200"/>
                    <a:gridCol w="4495800"/>
                  </a:tblGrid>
                  <a:tr h="609600">
                    <a:tc>
                      <a:txBody>
                        <a:bodyPr/>
                        <a:lstStyle/>
                        <a:p>
                          <a:r>
                            <a:rPr lang="en-US" sz="2000" dirty="0" smtClean="0"/>
                            <a:t>Order</a:t>
                          </a:r>
                          <a:endParaRPr lang="en-US" sz="2000" dirty="0"/>
                        </a:p>
                      </a:txBody>
                      <a:tcPr/>
                    </a:tc>
                    <a:tc>
                      <a:txBody>
                        <a:bodyPr/>
                        <a:lstStyle/>
                        <a:p>
                          <a:r>
                            <a:rPr lang="en-US" sz="2000" dirty="0" smtClean="0"/>
                            <a:t>Operation</a:t>
                          </a:r>
                          <a:endParaRPr lang="en-US" sz="2000" dirty="0"/>
                        </a:p>
                      </a:txBody>
                      <a:tcPr/>
                    </a:tc>
                    <a:tc>
                      <a:txBody>
                        <a:bodyPr/>
                        <a:lstStyle/>
                        <a:p>
                          <a:r>
                            <a:rPr lang="en-US" sz="2000" dirty="0" smtClean="0"/>
                            <a:t>Examples</a:t>
                          </a:r>
                          <a:endParaRPr lang="en-US" sz="2000" dirty="0"/>
                        </a:p>
                      </a:txBody>
                      <a:tcPr/>
                    </a:tc>
                  </a:tr>
                  <a:tr h="609600">
                    <a:tc>
                      <a:txBody>
                        <a:bodyPr/>
                        <a:lstStyle/>
                        <a:p>
                          <a:r>
                            <a:rPr lang="en-US" sz="2000" dirty="0" smtClean="0"/>
                            <a:t>1</a:t>
                          </a:r>
                          <a:r>
                            <a:rPr lang="en-US" sz="2000" baseline="30000" dirty="0" smtClean="0"/>
                            <a:t>st</a:t>
                          </a:r>
                          <a:endParaRPr lang="en-US" sz="2000" dirty="0"/>
                        </a:p>
                      </a:txBody>
                      <a:tcPr/>
                    </a:tc>
                    <a:tc>
                      <a:txBody>
                        <a:bodyPr/>
                        <a:lstStyle/>
                        <a:p>
                          <a:r>
                            <a:rPr lang="en-US" sz="2000" dirty="0" smtClean="0">
                              <a:effectLst>
                                <a:glow rad="228600">
                                  <a:schemeClr val="accent4">
                                    <a:satMod val="175000"/>
                                    <a:alpha val="40000"/>
                                  </a:schemeClr>
                                </a:glow>
                              </a:effectLst>
                            </a:rPr>
                            <a:t>Grouping</a:t>
                          </a:r>
                          <a:r>
                            <a:rPr lang="en-US" sz="2000" dirty="0" smtClean="0"/>
                            <a:t> Symbols</a:t>
                          </a:r>
                          <a:endParaRPr lang="en-US" sz="2000" dirty="0"/>
                        </a:p>
                      </a:txBody>
                      <a:tcPr/>
                    </a:tc>
                    <a:tc>
                      <a:txBody>
                        <a:bodyPr/>
                        <a:lstStyle/>
                        <a:p>
                          <a:endParaRPr lang="en-US"/>
                        </a:p>
                      </a:txBody>
                      <a:tcPr>
                        <a:blipFill rotWithShape="1">
                          <a:blip r:embed="rId3"/>
                          <a:stretch>
                            <a:fillRect l="-93758" t="-106000" r="-1221" b="-346000"/>
                          </a:stretch>
                        </a:blipFill>
                      </a:tcPr>
                    </a:tc>
                  </a:tr>
                  <a:tr h="609600">
                    <a:tc>
                      <a:txBody>
                        <a:bodyPr/>
                        <a:lstStyle/>
                        <a:p>
                          <a:r>
                            <a:rPr lang="en-US" sz="2000" dirty="0" smtClean="0"/>
                            <a:t>2</a:t>
                          </a:r>
                          <a:r>
                            <a:rPr lang="en-US" sz="2000" baseline="30000" dirty="0" smtClean="0"/>
                            <a:t>nd</a:t>
                          </a:r>
                          <a:endParaRPr lang="en-US" sz="2000" dirty="0"/>
                        </a:p>
                      </a:txBody>
                      <a:tcPr/>
                    </a:tc>
                    <a:tc>
                      <a:txBody>
                        <a:bodyPr/>
                        <a:lstStyle/>
                        <a:p>
                          <a:r>
                            <a:rPr lang="en-US" sz="2000" dirty="0" smtClean="0">
                              <a:effectLst>
                                <a:glow rad="228600">
                                  <a:schemeClr val="accent4">
                                    <a:satMod val="175000"/>
                                    <a:alpha val="40000"/>
                                  </a:schemeClr>
                                </a:glow>
                              </a:effectLst>
                            </a:rPr>
                            <a:t>Exponents</a:t>
                          </a:r>
                          <a:endParaRPr lang="en-US" sz="2000" dirty="0">
                            <a:solidFill>
                              <a:srgbClr val="C00000"/>
                            </a:solidFill>
                            <a:effectLst>
                              <a:glow rad="228600">
                                <a:schemeClr val="accent4">
                                  <a:satMod val="175000"/>
                                  <a:alpha val="40000"/>
                                </a:schemeClr>
                              </a:glow>
                            </a:effectLst>
                          </a:endParaRPr>
                        </a:p>
                      </a:txBody>
                      <a:tcPr/>
                    </a:tc>
                    <a:tc>
                      <a:txBody>
                        <a:bodyPr/>
                        <a:lstStyle/>
                        <a:p>
                          <a:r>
                            <a:rPr lang="en-US" sz="2000" dirty="0" smtClean="0"/>
                            <a:t>2</a:t>
                          </a:r>
                          <a:r>
                            <a:rPr lang="en-US" sz="2000" baseline="30000" dirty="0" smtClean="0"/>
                            <a:t>3</a:t>
                          </a:r>
                          <a:endParaRPr lang="en-US" sz="2000" dirty="0"/>
                        </a:p>
                      </a:txBody>
                      <a:tcPr/>
                    </a:tc>
                  </a:tr>
                  <a:tr h="701040">
                    <a:tc>
                      <a:txBody>
                        <a:bodyPr/>
                        <a:lstStyle/>
                        <a:p>
                          <a:r>
                            <a:rPr lang="en-US" sz="2000" dirty="0" smtClean="0"/>
                            <a:t>3</a:t>
                          </a:r>
                          <a:r>
                            <a:rPr lang="en-US" sz="2000" baseline="30000" dirty="0" smtClean="0"/>
                            <a:t>rd</a:t>
                          </a:r>
                          <a:endParaRPr lang="en-US" sz="2000" dirty="0"/>
                        </a:p>
                      </a:txBody>
                      <a:tcPr/>
                    </a:tc>
                    <a:tc>
                      <a:txBody>
                        <a:bodyPr/>
                        <a:lstStyle/>
                        <a:p>
                          <a:r>
                            <a:rPr lang="en-US" sz="2000" dirty="0" smtClean="0">
                              <a:effectLst>
                                <a:glow rad="228600">
                                  <a:schemeClr val="accent4">
                                    <a:satMod val="175000"/>
                                    <a:alpha val="40000"/>
                                  </a:schemeClr>
                                </a:glow>
                              </a:effectLst>
                            </a:rPr>
                            <a:t>Multiply</a:t>
                          </a:r>
                          <a:r>
                            <a:rPr lang="en-US" sz="2000" dirty="0" smtClean="0"/>
                            <a:t> and </a:t>
                          </a:r>
                          <a:r>
                            <a:rPr lang="en-US" sz="2000" dirty="0" smtClean="0">
                              <a:effectLst>
                                <a:glow rad="228600">
                                  <a:schemeClr val="accent4">
                                    <a:satMod val="175000"/>
                                    <a:alpha val="40000"/>
                                  </a:schemeClr>
                                </a:glow>
                              </a:effectLst>
                            </a:rPr>
                            <a:t>Divide</a:t>
                          </a:r>
                          <a:r>
                            <a:rPr lang="en-US" sz="2000" dirty="0" smtClean="0"/>
                            <a:t> from left to right</a:t>
                          </a:r>
                          <a:endParaRPr lang="en-US" sz="2000" dirty="0"/>
                        </a:p>
                      </a:txBody>
                      <a:tcPr/>
                    </a:tc>
                    <a:tc>
                      <a:txBody>
                        <a:bodyPr/>
                        <a:lstStyle/>
                        <a:p>
                          <a:r>
                            <a:rPr lang="en-US" sz="2000" dirty="0" smtClean="0"/>
                            <a:t>2 • 6 ÷ 3 • 4 =</a:t>
                          </a:r>
                          <a:r>
                            <a:rPr lang="en-US" sz="2000" baseline="0" dirty="0" smtClean="0"/>
                            <a:t> 16</a:t>
                          </a:r>
                          <a:endParaRPr lang="en-US" sz="2000" dirty="0"/>
                        </a:p>
                      </a:txBody>
                      <a:tcPr/>
                    </a:tc>
                  </a:tr>
                  <a:tr h="701040">
                    <a:tc>
                      <a:txBody>
                        <a:bodyPr/>
                        <a:lstStyle/>
                        <a:p>
                          <a:r>
                            <a:rPr lang="en-US" sz="2000" dirty="0" smtClean="0"/>
                            <a:t>4</a:t>
                          </a:r>
                          <a:r>
                            <a:rPr lang="en-US" sz="2000" baseline="30000" dirty="0" smtClean="0"/>
                            <a:t>th</a:t>
                          </a:r>
                          <a:endParaRPr lang="en-US" sz="2000" dirty="0"/>
                        </a:p>
                      </a:txBody>
                      <a:tcPr/>
                    </a:tc>
                    <a:tc>
                      <a:txBody>
                        <a:bodyPr/>
                        <a:lstStyle/>
                        <a:p>
                          <a:r>
                            <a:rPr lang="en-US" sz="2000" dirty="0" smtClean="0">
                              <a:effectLst>
                                <a:glow rad="228600">
                                  <a:schemeClr val="accent4">
                                    <a:satMod val="175000"/>
                                    <a:alpha val="40000"/>
                                  </a:schemeClr>
                                </a:glow>
                              </a:effectLst>
                            </a:rPr>
                            <a:t>Add</a:t>
                          </a:r>
                          <a:r>
                            <a:rPr lang="en-US" sz="2000" baseline="0" dirty="0" smtClean="0">
                              <a:effectLst>
                                <a:glow rad="228600">
                                  <a:schemeClr val="accent4">
                                    <a:satMod val="175000"/>
                                    <a:alpha val="40000"/>
                                  </a:schemeClr>
                                </a:glow>
                              </a:effectLst>
                            </a:rPr>
                            <a:t> </a:t>
                          </a:r>
                          <a:r>
                            <a:rPr lang="en-US" sz="2000" baseline="0" dirty="0" smtClean="0"/>
                            <a:t>and </a:t>
                          </a:r>
                          <a:r>
                            <a:rPr lang="en-US" sz="2000" baseline="0" dirty="0" smtClean="0">
                              <a:effectLst>
                                <a:glow rad="228600">
                                  <a:schemeClr val="accent4">
                                    <a:satMod val="175000"/>
                                    <a:alpha val="40000"/>
                                  </a:schemeClr>
                                </a:glow>
                              </a:effectLst>
                            </a:rPr>
                            <a:t>Subtract</a:t>
                          </a:r>
                          <a:r>
                            <a:rPr lang="en-US" sz="2000" baseline="0" dirty="0" smtClean="0"/>
                            <a:t> from left to right</a:t>
                          </a:r>
                          <a:endParaRPr lang="en-US" sz="2000" dirty="0"/>
                        </a:p>
                      </a:txBody>
                      <a:tcPr/>
                    </a:tc>
                    <a:tc>
                      <a:txBody>
                        <a:bodyPr/>
                        <a:lstStyle/>
                        <a:p>
                          <a:r>
                            <a:rPr lang="en-US" sz="2000" dirty="0" smtClean="0"/>
                            <a:t>2 + 6 – 3 + 4 = 9</a:t>
                          </a:r>
                          <a:endParaRPr lang="en-US" sz="2000" dirty="0"/>
                        </a:p>
                      </a:txBody>
                      <a:tcPr/>
                    </a:tc>
                  </a:tr>
                </a:tbl>
              </a:graphicData>
            </a:graphic>
          </p:graphicFrame>
        </mc:Fallback>
      </mc:AlternateContent>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1.2 Evaluate and Simplify Algebraic Expressions</a:t>
            </a:r>
          </a:p>
        </p:txBody>
      </p:sp>
      <p:sp>
        <p:nvSpPr>
          <p:cNvPr id="3" name="Content Placeholder 2"/>
          <p:cNvSpPr>
            <a:spLocks noGrp="1"/>
          </p:cNvSpPr>
          <p:nvPr>
            <p:ph idx="1"/>
          </p:nvPr>
        </p:nvSpPr>
        <p:spPr/>
        <p:txBody>
          <a:bodyPr/>
          <a:lstStyle/>
          <a:p>
            <a:r>
              <a:rPr lang="en-US" dirty="0"/>
              <a:t>Evaluate</a:t>
            </a:r>
          </a:p>
          <a:p>
            <a:pPr lvl="1"/>
            <a:r>
              <a:rPr lang="en-US" dirty="0"/>
              <a:t>-2</a:t>
            </a:r>
            <a:r>
              <a:rPr lang="en-US" baseline="30000" dirty="0"/>
              <a:t>6</a:t>
            </a:r>
            <a:endParaRPr lang="en-US" dirty="0"/>
          </a:p>
          <a:p>
            <a:pPr lvl="1"/>
            <a:endParaRPr lang="en-US" dirty="0"/>
          </a:p>
          <a:p>
            <a:pPr lvl="1"/>
            <a:r>
              <a:rPr lang="en-US" dirty="0"/>
              <a:t>(-2)</a:t>
            </a:r>
            <a:r>
              <a:rPr lang="en-US" baseline="30000" dirty="0"/>
              <a:t>6</a:t>
            </a:r>
            <a:endParaRPr lang="en-US" dirty="0"/>
          </a:p>
          <a:p>
            <a:pPr lvl="1"/>
            <a:endParaRPr lang="en-US" dirty="0"/>
          </a:p>
          <a:p>
            <a:pPr lvl="1"/>
            <a:r>
              <a:rPr lang="en-US" dirty="0"/>
              <a:t>5x(x – 2) when x = 6</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1.2 Evaluate and Simplify Algebraic Expressions</a:t>
            </a:r>
          </a:p>
        </p:txBody>
      </p:sp>
      <p:sp>
        <p:nvSpPr>
          <p:cNvPr id="3" name="Content Placeholder 2"/>
          <p:cNvSpPr>
            <a:spLocks noGrp="1"/>
          </p:cNvSpPr>
          <p:nvPr>
            <p:ph idx="1"/>
          </p:nvPr>
        </p:nvSpPr>
        <p:spPr/>
        <p:txBody>
          <a:bodyPr>
            <a:normAutofit/>
          </a:bodyPr>
          <a:lstStyle/>
          <a:p>
            <a:r>
              <a:rPr lang="en-US" dirty="0"/>
              <a:t>Algebraic expressions written as sums</a:t>
            </a:r>
          </a:p>
          <a:p>
            <a:endParaRPr lang="en-US" dirty="0"/>
          </a:p>
          <a:p>
            <a:endParaRPr lang="en-US" dirty="0"/>
          </a:p>
          <a:p>
            <a:endParaRPr lang="en-US" dirty="0"/>
          </a:p>
          <a:p>
            <a:endParaRPr lang="en-US" dirty="0"/>
          </a:p>
          <a:p>
            <a:r>
              <a:rPr lang="en-US" dirty="0"/>
              <a:t>To add or subtract algebraic expressions, combine like terms by adding the coefficients.</a:t>
            </a:r>
          </a:p>
          <a:p>
            <a:pPr lvl="1"/>
            <a:r>
              <a:rPr lang="en-US" dirty="0"/>
              <a:t>2x + (-1) + 5x = 7x – 1 </a:t>
            </a:r>
          </a:p>
        </p:txBody>
      </p:sp>
      <p:grpSp>
        <p:nvGrpSpPr>
          <p:cNvPr id="18" name="Group 17"/>
          <p:cNvGrpSpPr/>
          <p:nvPr/>
        </p:nvGrpSpPr>
        <p:grpSpPr>
          <a:xfrm>
            <a:off x="2971800" y="1733549"/>
            <a:ext cx="2209800" cy="533400"/>
            <a:chOff x="2971800" y="2641600"/>
            <a:chExt cx="2209800" cy="711201"/>
          </a:xfrm>
        </p:grpSpPr>
        <p:sp>
          <p:nvSpPr>
            <p:cNvPr id="5" name="TextBox 4"/>
            <p:cNvSpPr txBox="1"/>
            <p:nvPr/>
          </p:nvSpPr>
          <p:spPr>
            <a:xfrm>
              <a:off x="2971800" y="2641600"/>
              <a:ext cx="2209800" cy="615554"/>
            </a:xfrm>
            <a:prstGeom prst="rect">
              <a:avLst/>
            </a:prstGeom>
            <a:noFill/>
          </p:spPr>
          <p:txBody>
            <a:bodyPr wrap="square" rtlCol="0">
              <a:spAutoFit/>
            </a:bodyPr>
            <a:lstStyle/>
            <a:p>
              <a:r>
                <a:rPr lang="en-US" sz="2400" dirty="0">
                  <a:solidFill>
                    <a:srgbClr val="C00000"/>
                  </a:solidFill>
                </a:rPr>
                <a:t>variable term</a:t>
              </a:r>
            </a:p>
          </p:txBody>
        </p:sp>
        <p:cxnSp>
          <p:nvCxnSpPr>
            <p:cNvPr id="8" name="Straight Arrow Connector 7"/>
            <p:cNvCxnSpPr>
              <a:stCxn id="5" idx="2"/>
              <a:endCxn id="13" idx="1"/>
            </p:cNvCxnSpPr>
            <p:nvPr/>
          </p:nvCxnSpPr>
          <p:spPr>
            <a:xfrm flipH="1">
              <a:off x="3619500" y="3257154"/>
              <a:ext cx="457200" cy="95647"/>
            </a:xfrm>
            <a:prstGeom prst="straightConnector1">
              <a:avLst/>
            </a:prstGeom>
            <a:ln>
              <a:tailEnd type="arrow"/>
            </a:ln>
          </p:spPr>
          <p:style>
            <a:lnRef idx="3">
              <a:schemeClr val="accent4"/>
            </a:lnRef>
            <a:fillRef idx="0">
              <a:schemeClr val="accent4"/>
            </a:fillRef>
            <a:effectRef idx="2">
              <a:schemeClr val="accent4"/>
            </a:effectRef>
            <a:fontRef idx="minor">
              <a:schemeClr val="tx1"/>
            </a:fontRef>
          </p:style>
        </p:cxnSp>
        <p:cxnSp>
          <p:nvCxnSpPr>
            <p:cNvPr id="10" name="Straight Arrow Connector 9"/>
            <p:cNvCxnSpPr>
              <a:stCxn id="5" idx="2"/>
              <a:endCxn id="16" idx="1"/>
            </p:cNvCxnSpPr>
            <p:nvPr/>
          </p:nvCxnSpPr>
          <p:spPr>
            <a:xfrm>
              <a:off x="4076700" y="3257154"/>
              <a:ext cx="647700" cy="95647"/>
            </a:xfrm>
            <a:prstGeom prst="straightConnector1">
              <a:avLst/>
            </a:prstGeom>
            <a:ln>
              <a:tailEnd type="arrow"/>
            </a:ln>
          </p:spPr>
          <p:style>
            <a:lnRef idx="3">
              <a:schemeClr val="accent4"/>
            </a:lnRef>
            <a:fillRef idx="0">
              <a:schemeClr val="accent4"/>
            </a:fillRef>
            <a:effectRef idx="2">
              <a:schemeClr val="accent4"/>
            </a:effectRef>
            <a:fontRef idx="minor">
              <a:schemeClr val="tx1"/>
            </a:fontRef>
          </p:style>
        </p:cxnSp>
      </p:grpSp>
      <p:grpSp>
        <p:nvGrpSpPr>
          <p:cNvPr id="19" name="Group 18"/>
          <p:cNvGrpSpPr/>
          <p:nvPr/>
        </p:nvGrpSpPr>
        <p:grpSpPr>
          <a:xfrm>
            <a:off x="5401322" y="1733551"/>
            <a:ext cx="2209800" cy="533399"/>
            <a:chOff x="5401322" y="2641599"/>
            <a:chExt cx="2209800" cy="711199"/>
          </a:xfrm>
        </p:grpSpPr>
        <p:sp>
          <p:nvSpPr>
            <p:cNvPr id="6" name="TextBox 5"/>
            <p:cNvSpPr txBox="1"/>
            <p:nvPr/>
          </p:nvSpPr>
          <p:spPr>
            <a:xfrm>
              <a:off x="5401322" y="2641599"/>
              <a:ext cx="2209800" cy="615554"/>
            </a:xfrm>
            <a:prstGeom prst="rect">
              <a:avLst/>
            </a:prstGeom>
            <a:noFill/>
          </p:spPr>
          <p:txBody>
            <a:bodyPr wrap="square" rtlCol="0">
              <a:spAutoFit/>
            </a:bodyPr>
            <a:lstStyle/>
            <a:p>
              <a:r>
                <a:rPr lang="en-US" sz="2400" dirty="0">
                  <a:solidFill>
                    <a:srgbClr val="0070C0"/>
                  </a:solidFill>
                </a:rPr>
                <a:t>constant term</a:t>
              </a:r>
            </a:p>
          </p:txBody>
        </p:sp>
        <p:cxnSp>
          <p:nvCxnSpPr>
            <p:cNvPr id="12" name="Straight Arrow Connector 11"/>
            <p:cNvCxnSpPr>
              <a:stCxn id="6" idx="2"/>
              <a:endCxn id="17" idx="1"/>
            </p:cNvCxnSpPr>
            <p:nvPr/>
          </p:nvCxnSpPr>
          <p:spPr>
            <a:xfrm flipH="1">
              <a:off x="5448300" y="3257153"/>
              <a:ext cx="1057922" cy="95645"/>
            </a:xfrm>
            <a:prstGeom prst="straightConnector1">
              <a:avLst/>
            </a:prstGeom>
            <a:ln>
              <a:tailEnd type="arrow"/>
            </a:ln>
          </p:spPr>
          <p:style>
            <a:lnRef idx="3">
              <a:schemeClr val="accent4"/>
            </a:lnRef>
            <a:fillRef idx="0">
              <a:schemeClr val="accent4"/>
            </a:fillRef>
            <a:effectRef idx="2">
              <a:schemeClr val="accent4"/>
            </a:effectRef>
            <a:fontRef idx="minor">
              <a:schemeClr val="tx1"/>
            </a:fontRef>
          </p:style>
        </p:cxnSp>
      </p:grpSp>
      <p:sp>
        <p:nvSpPr>
          <p:cNvPr id="13" name="Left Brace 12"/>
          <p:cNvSpPr/>
          <p:nvPr/>
        </p:nvSpPr>
        <p:spPr>
          <a:xfrm rot="5400000">
            <a:off x="3562350" y="1981200"/>
            <a:ext cx="114300" cy="685800"/>
          </a:xfrm>
          <a:prstGeom prst="leftBrace">
            <a:avLst/>
          </a:prstGeom>
        </p:spPr>
        <p:style>
          <a:lnRef idx="3">
            <a:schemeClr val="accent1"/>
          </a:lnRef>
          <a:fillRef idx="0">
            <a:schemeClr val="accent1"/>
          </a:fillRef>
          <a:effectRef idx="2">
            <a:schemeClr val="accent1"/>
          </a:effectRef>
          <a:fontRef idx="minor">
            <a:schemeClr val="tx1"/>
          </a:fontRef>
        </p:style>
        <p:txBody>
          <a:bodyPr rtlCol="0" anchor="ctr"/>
          <a:lstStyle/>
          <a:p>
            <a:pPr algn="ctr"/>
            <a:endParaRPr lang="en-US"/>
          </a:p>
        </p:txBody>
      </p:sp>
      <p:sp>
        <p:nvSpPr>
          <p:cNvPr id="16" name="Left Brace 15"/>
          <p:cNvSpPr/>
          <p:nvPr/>
        </p:nvSpPr>
        <p:spPr>
          <a:xfrm rot="5400000">
            <a:off x="4667250" y="2019300"/>
            <a:ext cx="114300" cy="609600"/>
          </a:xfrm>
          <a:prstGeom prst="leftBrace">
            <a:avLst/>
          </a:prstGeom>
        </p:spPr>
        <p:style>
          <a:lnRef idx="3">
            <a:schemeClr val="accent1"/>
          </a:lnRef>
          <a:fillRef idx="0">
            <a:schemeClr val="accent1"/>
          </a:fillRef>
          <a:effectRef idx="2">
            <a:schemeClr val="accent1"/>
          </a:effectRef>
          <a:fontRef idx="minor">
            <a:schemeClr val="tx1"/>
          </a:fontRef>
        </p:style>
        <p:txBody>
          <a:bodyPr rtlCol="0" anchor="ctr"/>
          <a:lstStyle/>
          <a:p>
            <a:pPr algn="ctr"/>
            <a:endParaRPr lang="en-US"/>
          </a:p>
        </p:txBody>
      </p:sp>
      <p:sp>
        <p:nvSpPr>
          <p:cNvPr id="17" name="Left Brace 16"/>
          <p:cNvSpPr/>
          <p:nvPr/>
        </p:nvSpPr>
        <p:spPr>
          <a:xfrm rot="5400000">
            <a:off x="5391150" y="1981200"/>
            <a:ext cx="114300" cy="685800"/>
          </a:xfrm>
          <a:prstGeom prst="leftBrace">
            <a:avLst/>
          </a:prstGeom>
        </p:spPr>
        <p:style>
          <a:lnRef idx="3">
            <a:schemeClr val="accent1"/>
          </a:lnRef>
          <a:fillRef idx="0">
            <a:schemeClr val="accent1"/>
          </a:fillRef>
          <a:effectRef idx="2">
            <a:schemeClr val="accent1"/>
          </a:effectRef>
          <a:fontRef idx="minor">
            <a:schemeClr val="tx1"/>
          </a:fontRef>
        </p:style>
        <p:txBody>
          <a:bodyPr rtlCol="0" anchor="ctr"/>
          <a:lstStyle/>
          <a:p>
            <a:pPr algn="ctr"/>
            <a:endParaRPr lang="en-US"/>
          </a:p>
        </p:txBody>
      </p:sp>
      <p:grpSp>
        <p:nvGrpSpPr>
          <p:cNvPr id="20" name="Group 19"/>
          <p:cNvGrpSpPr/>
          <p:nvPr/>
        </p:nvGrpSpPr>
        <p:grpSpPr>
          <a:xfrm>
            <a:off x="2971800" y="2776835"/>
            <a:ext cx="2209800" cy="633115"/>
            <a:chOff x="2971800" y="4032649"/>
            <a:chExt cx="2209800" cy="844153"/>
          </a:xfrm>
        </p:grpSpPr>
        <p:sp>
          <p:nvSpPr>
            <p:cNvPr id="21" name="TextBox 20"/>
            <p:cNvSpPr txBox="1"/>
            <p:nvPr/>
          </p:nvSpPr>
          <p:spPr>
            <a:xfrm>
              <a:off x="2971800" y="4261249"/>
              <a:ext cx="2209800" cy="615553"/>
            </a:xfrm>
            <a:prstGeom prst="rect">
              <a:avLst/>
            </a:prstGeom>
            <a:noFill/>
          </p:spPr>
          <p:txBody>
            <a:bodyPr wrap="square" rtlCol="0">
              <a:spAutoFit/>
            </a:bodyPr>
            <a:lstStyle/>
            <a:p>
              <a:pPr algn="ctr"/>
              <a:r>
                <a:rPr lang="en-US" sz="2400" dirty="0">
                  <a:solidFill>
                    <a:srgbClr val="C00000"/>
                  </a:solidFill>
                </a:rPr>
                <a:t>coefficients</a:t>
              </a:r>
            </a:p>
          </p:txBody>
        </p:sp>
        <p:cxnSp>
          <p:nvCxnSpPr>
            <p:cNvPr id="23" name="Straight Arrow Connector 22"/>
            <p:cNvCxnSpPr>
              <a:stCxn id="21" idx="0"/>
            </p:cNvCxnSpPr>
            <p:nvPr/>
          </p:nvCxnSpPr>
          <p:spPr>
            <a:xfrm flipH="1" flipV="1">
              <a:off x="3352800" y="4108849"/>
              <a:ext cx="723900" cy="152400"/>
            </a:xfrm>
            <a:prstGeom prst="straightConnector1">
              <a:avLst/>
            </a:prstGeom>
            <a:ln>
              <a:tailEnd type="arrow"/>
            </a:ln>
          </p:spPr>
          <p:style>
            <a:lnRef idx="3">
              <a:schemeClr val="accent4"/>
            </a:lnRef>
            <a:fillRef idx="0">
              <a:schemeClr val="accent4"/>
            </a:fillRef>
            <a:effectRef idx="2">
              <a:schemeClr val="accent4"/>
            </a:effectRef>
            <a:fontRef idx="minor">
              <a:schemeClr val="tx1"/>
            </a:fontRef>
          </p:style>
        </p:cxnSp>
        <p:cxnSp>
          <p:nvCxnSpPr>
            <p:cNvPr id="25" name="Straight Arrow Connector 24"/>
            <p:cNvCxnSpPr>
              <a:stCxn id="21" idx="0"/>
            </p:cNvCxnSpPr>
            <p:nvPr/>
          </p:nvCxnSpPr>
          <p:spPr>
            <a:xfrm flipV="1">
              <a:off x="4076700" y="4032649"/>
              <a:ext cx="495300" cy="228600"/>
            </a:xfrm>
            <a:prstGeom prst="straightConnector1">
              <a:avLst/>
            </a:prstGeom>
            <a:ln>
              <a:tailEnd type="arrow"/>
            </a:ln>
          </p:spPr>
          <p:style>
            <a:lnRef idx="3">
              <a:schemeClr val="accent4"/>
            </a:lnRef>
            <a:fillRef idx="0">
              <a:schemeClr val="accent4"/>
            </a:fillRef>
            <a:effectRef idx="2">
              <a:schemeClr val="accent4"/>
            </a:effectRef>
            <a:fontRef idx="minor">
              <a:schemeClr val="tx1"/>
            </a:fontRef>
          </p:style>
        </p:cxnSp>
      </p:grpSp>
      <mc:AlternateContent xmlns:mc="http://schemas.openxmlformats.org/markup-compatibility/2006" xmlns:a14="http://schemas.microsoft.com/office/drawing/2010/main">
        <mc:Choice Requires="a14">
          <p:sp>
            <p:nvSpPr>
              <p:cNvPr id="7" name="TextBox 6"/>
              <p:cNvSpPr txBox="1"/>
              <p:nvPr/>
            </p:nvSpPr>
            <p:spPr>
              <a:xfrm>
                <a:off x="3077637" y="2296552"/>
                <a:ext cx="2904065" cy="646331"/>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sz="3600" b="0" i="1" smtClean="0">
                          <a:solidFill>
                            <a:srgbClr val="FF0000"/>
                          </a:solidFill>
                          <a:latin typeface="Cambria Math"/>
                        </a:rPr>
                        <m:t>2</m:t>
                      </m:r>
                      <m:sSup>
                        <m:sSupPr>
                          <m:ctrlPr>
                            <a:rPr lang="en-US" sz="3600" b="0" i="1" smtClean="0">
                              <a:latin typeface="Cambria Math" panose="02040503050406030204" pitchFamily="18" charset="0"/>
                            </a:rPr>
                          </m:ctrlPr>
                        </m:sSupPr>
                        <m:e>
                          <m:r>
                            <a:rPr lang="en-US" sz="3600" b="0" i="1" smtClean="0">
                              <a:latin typeface="Cambria Math"/>
                            </a:rPr>
                            <m:t>𝑥</m:t>
                          </m:r>
                        </m:e>
                        <m:sup>
                          <m:r>
                            <a:rPr lang="en-US" sz="3600" b="0" i="1" smtClean="0">
                              <a:latin typeface="Cambria Math"/>
                            </a:rPr>
                            <m:t>3</m:t>
                          </m:r>
                        </m:sup>
                      </m:sSup>
                      <m:r>
                        <a:rPr lang="en-US" sz="3600" b="0" i="1" smtClean="0">
                          <a:latin typeface="Cambria Math"/>
                        </a:rPr>
                        <m:t>+</m:t>
                      </m:r>
                      <m:r>
                        <a:rPr lang="en-US" sz="3600" b="0" i="1" smtClean="0">
                          <a:solidFill>
                            <a:srgbClr val="FF0000"/>
                          </a:solidFill>
                          <a:latin typeface="Cambria Math"/>
                        </a:rPr>
                        <m:t>4</m:t>
                      </m:r>
                      <m:r>
                        <a:rPr lang="en-US" sz="3600" b="0" i="1" smtClean="0">
                          <a:latin typeface="Cambria Math"/>
                        </a:rPr>
                        <m:t>𝑥</m:t>
                      </m:r>
                      <m:r>
                        <a:rPr lang="en-US" sz="3600" b="0" i="1" smtClean="0">
                          <a:solidFill>
                            <a:srgbClr val="0070C0"/>
                          </a:solidFill>
                          <a:latin typeface="Cambria Math"/>
                        </a:rPr>
                        <m:t>−6</m:t>
                      </m:r>
                    </m:oMath>
                  </m:oMathPara>
                </a14:m>
                <a:endParaRPr lang="en-US" dirty="0"/>
              </a:p>
            </p:txBody>
          </p:sp>
        </mc:Choice>
        <mc:Fallback xmlns="">
          <p:sp>
            <p:nvSpPr>
              <p:cNvPr id="7" name="TextBox 6"/>
              <p:cNvSpPr txBox="1">
                <a:spLocks noRot="1" noChangeAspect="1" noMove="1" noResize="1" noEditPoints="1" noAdjustHandles="1" noChangeArrowheads="1" noChangeShapeType="1" noTextEdit="1"/>
              </p:cNvSpPr>
              <p:nvPr/>
            </p:nvSpPr>
            <p:spPr>
              <a:xfrm>
                <a:off x="3077637" y="2296552"/>
                <a:ext cx="2904065" cy="646331"/>
              </a:xfrm>
              <a:prstGeom prst="rect">
                <a:avLst/>
              </a:prstGeom>
              <a:blipFill rotWithShape="1">
                <a:blip r:embed="rId3"/>
                <a:stretch>
                  <a:fillRect/>
                </a:stretch>
              </a:blipFill>
            </p:spPr>
            <p:txBody>
              <a:bodyPr/>
              <a:lstStyle/>
              <a:p>
                <a:r>
                  <a:rPr lang="en-US">
                    <a:noFill/>
                  </a:rPr>
                  <a:t> </a:t>
                </a:r>
              </a:p>
            </p:txBody>
          </p:sp>
        </mc:Fallback>
      </mc:AlternateContent>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fade">
                                      <p:cBhvr>
                                        <p:cTn id="11" dur="500"/>
                                        <p:tgtEl>
                                          <p:spTgt spid="7"/>
                                        </p:tgtEl>
                                      </p:cBhvr>
                                    </p:animEffect>
                                  </p:childTnLst>
                                </p:cTn>
                              </p:par>
                            </p:childTnLst>
                          </p:cTn>
                        </p:par>
                      </p:childTnLst>
                    </p:cTn>
                  </p:par>
                  <p:par>
                    <p:cTn id="12" fill="hold">
                      <p:stCondLst>
                        <p:cond delay="indefinite"/>
                      </p:stCondLst>
                      <p:childTnLst>
                        <p:par>
                          <p:cTn id="13" fill="hold">
                            <p:stCondLst>
                              <p:cond delay="0"/>
                            </p:stCondLst>
                            <p:childTnLst>
                              <p:par>
                                <p:cTn id="14" presetID="53" presetClass="entr" presetSubtype="0" fill="hold" nodeType="clickEffect">
                                  <p:stCondLst>
                                    <p:cond delay="0"/>
                                  </p:stCondLst>
                                  <p:childTnLst>
                                    <p:set>
                                      <p:cBhvr>
                                        <p:cTn id="15" dur="1" fill="hold">
                                          <p:stCondLst>
                                            <p:cond delay="0"/>
                                          </p:stCondLst>
                                        </p:cTn>
                                        <p:tgtEl>
                                          <p:spTgt spid="18"/>
                                        </p:tgtEl>
                                        <p:attrNameLst>
                                          <p:attrName>style.visibility</p:attrName>
                                        </p:attrNameLst>
                                      </p:cBhvr>
                                      <p:to>
                                        <p:strVal val="visible"/>
                                      </p:to>
                                    </p:set>
                                    <p:anim calcmode="lin" valueType="num">
                                      <p:cBhvr>
                                        <p:cTn id="16" dur="500" fill="hold"/>
                                        <p:tgtEl>
                                          <p:spTgt spid="18"/>
                                        </p:tgtEl>
                                        <p:attrNameLst>
                                          <p:attrName>ppt_w</p:attrName>
                                        </p:attrNameLst>
                                      </p:cBhvr>
                                      <p:tavLst>
                                        <p:tav tm="0">
                                          <p:val>
                                            <p:fltVal val="0"/>
                                          </p:val>
                                        </p:tav>
                                        <p:tav tm="100000">
                                          <p:val>
                                            <p:strVal val="#ppt_w"/>
                                          </p:val>
                                        </p:tav>
                                      </p:tavLst>
                                    </p:anim>
                                    <p:anim calcmode="lin" valueType="num">
                                      <p:cBhvr>
                                        <p:cTn id="17" dur="500" fill="hold"/>
                                        <p:tgtEl>
                                          <p:spTgt spid="18"/>
                                        </p:tgtEl>
                                        <p:attrNameLst>
                                          <p:attrName>ppt_h</p:attrName>
                                        </p:attrNameLst>
                                      </p:cBhvr>
                                      <p:tavLst>
                                        <p:tav tm="0">
                                          <p:val>
                                            <p:fltVal val="0"/>
                                          </p:val>
                                        </p:tav>
                                        <p:tav tm="100000">
                                          <p:val>
                                            <p:strVal val="#ppt_h"/>
                                          </p:val>
                                        </p:tav>
                                      </p:tavLst>
                                    </p:anim>
                                    <p:animEffect transition="in" filter="fade">
                                      <p:cBhvr>
                                        <p:cTn id="18" dur="500"/>
                                        <p:tgtEl>
                                          <p:spTgt spid="18"/>
                                        </p:tgtEl>
                                      </p:cBhvr>
                                    </p:animEffect>
                                  </p:childTnLst>
                                </p:cTn>
                              </p:par>
                              <p:par>
                                <p:cTn id="19" presetID="53" presetClass="entr" presetSubtype="0" fill="hold" grpId="0" nodeType="withEffect">
                                  <p:stCondLst>
                                    <p:cond delay="0"/>
                                  </p:stCondLst>
                                  <p:childTnLst>
                                    <p:set>
                                      <p:cBhvr>
                                        <p:cTn id="20" dur="1" fill="hold">
                                          <p:stCondLst>
                                            <p:cond delay="0"/>
                                          </p:stCondLst>
                                        </p:cTn>
                                        <p:tgtEl>
                                          <p:spTgt spid="13"/>
                                        </p:tgtEl>
                                        <p:attrNameLst>
                                          <p:attrName>style.visibility</p:attrName>
                                        </p:attrNameLst>
                                      </p:cBhvr>
                                      <p:to>
                                        <p:strVal val="visible"/>
                                      </p:to>
                                    </p:set>
                                    <p:anim calcmode="lin" valueType="num">
                                      <p:cBhvr>
                                        <p:cTn id="21" dur="500" fill="hold"/>
                                        <p:tgtEl>
                                          <p:spTgt spid="13"/>
                                        </p:tgtEl>
                                        <p:attrNameLst>
                                          <p:attrName>ppt_w</p:attrName>
                                        </p:attrNameLst>
                                      </p:cBhvr>
                                      <p:tavLst>
                                        <p:tav tm="0">
                                          <p:val>
                                            <p:fltVal val="0"/>
                                          </p:val>
                                        </p:tav>
                                        <p:tav tm="100000">
                                          <p:val>
                                            <p:strVal val="#ppt_w"/>
                                          </p:val>
                                        </p:tav>
                                      </p:tavLst>
                                    </p:anim>
                                    <p:anim calcmode="lin" valueType="num">
                                      <p:cBhvr>
                                        <p:cTn id="22" dur="500" fill="hold"/>
                                        <p:tgtEl>
                                          <p:spTgt spid="13"/>
                                        </p:tgtEl>
                                        <p:attrNameLst>
                                          <p:attrName>ppt_h</p:attrName>
                                        </p:attrNameLst>
                                      </p:cBhvr>
                                      <p:tavLst>
                                        <p:tav tm="0">
                                          <p:val>
                                            <p:fltVal val="0"/>
                                          </p:val>
                                        </p:tav>
                                        <p:tav tm="100000">
                                          <p:val>
                                            <p:strVal val="#ppt_h"/>
                                          </p:val>
                                        </p:tav>
                                      </p:tavLst>
                                    </p:anim>
                                    <p:animEffect transition="in" filter="fade">
                                      <p:cBhvr>
                                        <p:cTn id="23" dur="500"/>
                                        <p:tgtEl>
                                          <p:spTgt spid="13"/>
                                        </p:tgtEl>
                                      </p:cBhvr>
                                    </p:animEffect>
                                  </p:childTnLst>
                                </p:cTn>
                              </p:par>
                              <p:par>
                                <p:cTn id="24" presetID="53" presetClass="entr" presetSubtype="0" fill="hold" grpId="0" nodeType="withEffect">
                                  <p:stCondLst>
                                    <p:cond delay="0"/>
                                  </p:stCondLst>
                                  <p:childTnLst>
                                    <p:set>
                                      <p:cBhvr>
                                        <p:cTn id="25" dur="1" fill="hold">
                                          <p:stCondLst>
                                            <p:cond delay="0"/>
                                          </p:stCondLst>
                                        </p:cTn>
                                        <p:tgtEl>
                                          <p:spTgt spid="16"/>
                                        </p:tgtEl>
                                        <p:attrNameLst>
                                          <p:attrName>style.visibility</p:attrName>
                                        </p:attrNameLst>
                                      </p:cBhvr>
                                      <p:to>
                                        <p:strVal val="visible"/>
                                      </p:to>
                                    </p:set>
                                    <p:anim calcmode="lin" valueType="num">
                                      <p:cBhvr>
                                        <p:cTn id="26" dur="500" fill="hold"/>
                                        <p:tgtEl>
                                          <p:spTgt spid="16"/>
                                        </p:tgtEl>
                                        <p:attrNameLst>
                                          <p:attrName>ppt_w</p:attrName>
                                        </p:attrNameLst>
                                      </p:cBhvr>
                                      <p:tavLst>
                                        <p:tav tm="0">
                                          <p:val>
                                            <p:fltVal val="0"/>
                                          </p:val>
                                        </p:tav>
                                        <p:tav tm="100000">
                                          <p:val>
                                            <p:strVal val="#ppt_w"/>
                                          </p:val>
                                        </p:tav>
                                      </p:tavLst>
                                    </p:anim>
                                    <p:anim calcmode="lin" valueType="num">
                                      <p:cBhvr>
                                        <p:cTn id="27" dur="500" fill="hold"/>
                                        <p:tgtEl>
                                          <p:spTgt spid="16"/>
                                        </p:tgtEl>
                                        <p:attrNameLst>
                                          <p:attrName>ppt_h</p:attrName>
                                        </p:attrNameLst>
                                      </p:cBhvr>
                                      <p:tavLst>
                                        <p:tav tm="0">
                                          <p:val>
                                            <p:fltVal val="0"/>
                                          </p:val>
                                        </p:tav>
                                        <p:tav tm="100000">
                                          <p:val>
                                            <p:strVal val="#ppt_h"/>
                                          </p:val>
                                        </p:tav>
                                      </p:tavLst>
                                    </p:anim>
                                    <p:animEffect transition="in" filter="fade">
                                      <p:cBhvr>
                                        <p:cTn id="28" dur="500"/>
                                        <p:tgtEl>
                                          <p:spTgt spid="16"/>
                                        </p:tgtEl>
                                      </p:cBhvr>
                                    </p:animEffect>
                                  </p:childTnLst>
                                </p:cTn>
                              </p:par>
                            </p:childTnLst>
                          </p:cTn>
                        </p:par>
                      </p:childTnLst>
                    </p:cTn>
                  </p:par>
                  <p:par>
                    <p:cTn id="29" fill="hold">
                      <p:stCondLst>
                        <p:cond delay="indefinite"/>
                      </p:stCondLst>
                      <p:childTnLst>
                        <p:par>
                          <p:cTn id="30" fill="hold">
                            <p:stCondLst>
                              <p:cond delay="0"/>
                            </p:stCondLst>
                            <p:childTnLst>
                              <p:par>
                                <p:cTn id="31" presetID="53" presetClass="entr" presetSubtype="0" fill="hold" nodeType="clickEffect">
                                  <p:stCondLst>
                                    <p:cond delay="0"/>
                                  </p:stCondLst>
                                  <p:childTnLst>
                                    <p:set>
                                      <p:cBhvr>
                                        <p:cTn id="32" dur="1" fill="hold">
                                          <p:stCondLst>
                                            <p:cond delay="0"/>
                                          </p:stCondLst>
                                        </p:cTn>
                                        <p:tgtEl>
                                          <p:spTgt spid="19"/>
                                        </p:tgtEl>
                                        <p:attrNameLst>
                                          <p:attrName>style.visibility</p:attrName>
                                        </p:attrNameLst>
                                      </p:cBhvr>
                                      <p:to>
                                        <p:strVal val="visible"/>
                                      </p:to>
                                    </p:set>
                                    <p:anim calcmode="lin" valueType="num">
                                      <p:cBhvr>
                                        <p:cTn id="33" dur="500" fill="hold"/>
                                        <p:tgtEl>
                                          <p:spTgt spid="19"/>
                                        </p:tgtEl>
                                        <p:attrNameLst>
                                          <p:attrName>ppt_w</p:attrName>
                                        </p:attrNameLst>
                                      </p:cBhvr>
                                      <p:tavLst>
                                        <p:tav tm="0">
                                          <p:val>
                                            <p:fltVal val="0"/>
                                          </p:val>
                                        </p:tav>
                                        <p:tav tm="100000">
                                          <p:val>
                                            <p:strVal val="#ppt_w"/>
                                          </p:val>
                                        </p:tav>
                                      </p:tavLst>
                                    </p:anim>
                                    <p:anim calcmode="lin" valueType="num">
                                      <p:cBhvr>
                                        <p:cTn id="34" dur="500" fill="hold"/>
                                        <p:tgtEl>
                                          <p:spTgt spid="19"/>
                                        </p:tgtEl>
                                        <p:attrNameLst>
                                          <p:attrName>ppt_h</p:attrName>
                                        </p:attrNameLst>
                                      </p:cBhvr>
                                      <p:tavLst>
                                        <p:tav tm="0">
                                          <p:val>
                                            <p:fltVal val="0"/>
                                          </p:val>
                                        </p:tav>
                                        <p:tav tm="100000">
                                          <p:val>
                                            <p:strVal val="#ppt_h"/>
                                          </p:val>
                                        </p:tav>
                                      </p:tavLst>
                                    </p:anim>
                                    <p:animEffect transition="in" filter="fade">
                                      <p:cBhvr>
                                        <p:cTn id="35" dur="500"/>
                                        <p:tgtEl>
                                          <p:spTgt spid="19"/>
                                        </p:tgtEl>
                                      </p:cBhvr>
                                    </p:animEffect>
                                  </p:childTnLst>
                                </p:cTn>
                              </p:par>
                              <p:par>
                                <p:cTn id="36" presetID="53" presetClass="entr" presetSubtype="0" fill="hold" grpId="0" nodeType="withEffect">
                                  <p:stCondLst>
                                    <p:cond delay="0"/>
                                  </p:stCondLst>
                                  <p:childTnLst>
                                    <p:set>
                                      <p:cBhvr>
                                        <p:cTn id="37" dur="1" fill="hold">
                                          <p:stCondLst>
                                            <p:cond delay="0"/>
                                          </p:stCondLst>
                                        </p:cTn>
                                        <p:tgtEl>
                                          <p:spTgt spid="17"/>
                                        </p:tgtEl>
                                        <p:attrNameLst>
                                          <p:attrName>style.visibility</p:attrName>
                                        </p:attrNameLst>
                                      </p:cBhvr>
                                      <p:to>
                                        <p:strVal val="visible"/>
                                      </p:to>
                                    </p:set>
                                    <p:anim calcmode="lin" valueType="num">
                                      <p:cBhvr>
                                        <p:cTn id="38" dur="500" fill="hold"/>
                                        <p:tgtEl>
                                          <p:spTgt spid="17"/>
                                        </p:tgtEl>
                                        <p:attrNameLst>
                                          <p:attrName>ppt_w</p:attrName>
                                        </p:attrNameLst>
                                      </p:cBhvr>
                                      <p:tavLst>
                                        <p:tav tm="0">
                                          <p:val>
                                            <p:fltVal val="0"/>
                                          </p:val>
                                        </p:tav>
                                        <p:tav tm="100000">
                                          <p:val>
                                            <p:strVal val="#ppt_w"/>
                                          </p:val>
                                        </p:tav>
                                      </p:tavLst>
                                    </p:anim>
                                    <p:anim calcmode="lin" valueType="num">
                                      <p:cBhvr>
                                        <p:cTn id="39" dur="500" fill="hold"/>
                                        <p:tgtEl>
                                          <p:spTgt spid="17"/>
                                        </p:tgtEl>
                                        <p:attrNameLst>
                                          <p:attrName>ppt_h</p:attrName>
                                        </p:attrNameLst>
                                      </p:cBhvr>
                                      <p:tavLst>
                                        <p:tav tm="0">
                                          <p:val>
                                            <p:fltVal val="0"/>
                                          </p:val>
                                        </p:tav>
                                        <p:tav tm="100000">
                                          <p:val>
                                            <p:strVal val="#ppt_h"/>
                                          </p:val>
                                        </p:tav>
                                      </p:tavLst>
                                    </p:anim>
                                    <p:animEffect transition="in" filter="fade">
                                      <p:cBhvr>
                                        <p:cTn id="40" dur="500"/>
                                        <p:tgtEl>
                                          <p:spTgt spid="17"/>
                                        </p:tgtEl>
                                      </p:cBhvr>
                                    </p:animEffect>
                                  </p:childTnLst>
                                </p:cTn>
                              </p:par>
                            </p:childTnLst>
                          </p:cTn>
                        </p:par>
                      </p:childTnLst>
                    </p:cTn>
                  </p:par>
                  <p:par>
                    <p:cTn id="41" fill="hold">
                      <p:stCondLst>
                        <p:cond delay="indefinite"/>
                      </p:stCondLst>
                      <p:childTnLst>
                        <p:par>
                          <p:cTn id="42" fill="hold">
                            <p:stCondLst>
                              <p:cond delay="0"/>
                            </p:stCondLst>
                            <p:childTnLst>
                              <p:par>
                                <p:cTn id="43" presetID="53" presetClass="entr" presetSubtype="0" fill="hold" nodeType="clickEffect">
                                  <p:stCondLst>
                                    <p:cond delay="0"/>
                                  </p:stCondLst>
                                  <p:childTnLst>
                                    <p:set>
                                      <p:cBhvr>
                                        <p:cTn id="44" dur="1" fill="hold">
                                          <p:stCondLst>
                                            <p:cond delay="0"/>
                                          </p:stCondLst>
                                        </p:cTn>
                                        <p:tgtEl>
                                          <p:spTgt spid="20"/>
                                        </p:tgtEl>
                                        <p:attrNameLst>
                                          <p:attrName>style.visibility</p:attrName>
                                        </p:attrNameLst>
                                      </p:cBhvr>
                                      <p:to>
                                        <p:strVal val="visible"/>
                                      </p:to>
                                    </p:set>
                                    <p:anim calcmode="lin" valueType="num">
                                      <p:cBhvr>
                                        <p:cTn id="45" dur="500" fill="hold"/>
                                        <p:tgtEl>
                                          <p:spTgt spid="20"/>
                                        </p:tgtEl>
                                        <p:attrNameLst>
                                          <p:attrName>ppt_w</p:attrName>
                                        </p:attrNameLst>
                                      </p:cBhvr>
                                      <p:tavLst>
                                        <p:tav tm="0">
                                          <p:val>
                                            <p:fltVal val="0"/>
                                          </p:val>
                                        </p:tav>
                                        <p:tav tm="100000">
                                          <p:val>
                                            <p:strVal val="#ppt_w"/>
                                          </p:val>
                                        </p:tav>
                                      </p:tavLst>
                                    </p:anim>
                                    <p:anim calcmode="lin" valueType="num">
                                      <p:cBhvr>
                                        <p:cTn id="46" dur="500" fill="hold"/>
                                        <p:tgtEl>
                                          <p:spTgt spid="20"/>
                                        </p:tgtEl>
                                        <p:attrNameLst>
                                          <p:attrName>ppt_h</p:attrName>
                                        </p:attrNameLst>
                                      </p:cBhvr>
                                      <p:tavLst>
                                        <p:tav tm="0">
                                          <p:val>
                                            <p:fltVal val="0"/>
                                          </p:val>
                                        </p:tav>
                                        <p:tav tm="100000">
                                          <p:val>
                                            <p:strVal val="#ppt_h"/>
                                          </p:val>
                                        </p:tav>
                                      </p:tavLst>
                                    </p:anim>
                                    <p:animEffect transition="in" filter="fade">
                                      <p:cBhvr>
                                        <p:cTn id="47" dur="500"/>
                                        <p:tgtEl>
                                          <p:spTgt spid="20"/>
                                        </p:tgtEl>
                                      </p:cBhvr>
                                    </p:animEffect>
                                  </p:childTnLst>
                                </p:cTn>
                              </p:par>
                            </p:childTnLst>
                          </p:cTn>
                        </p:par>
                      </p:childTnLst>
                    </p:cTn>
                  </p:par>
                  <p:par>
                    <p:cTn id="48" fill="hold">
                      <p:stCondLst>
                        <p:cond delay="indefinite"/>
                      </p:stCondLst>
                      <p:childTnLst>
                        <p:par>
                          <p:cTn id="49" fill="hold">
                            <p:stCondLst>
                              <p:cond delay="0"/>
                            </p:stCondLst>
                            <p:childTnLst>
                              <p:par>
                                <p:cTn id="50" presetID="1" presetClass="entr" presetSubtype="0" fill="hold" grpId="0" nodeType="clickEffect">
                                  <p:stCondLst>
                                    <p:cond delay="0"/>
                                  </p:stCondLst>
                                  <p:childTnLst>
                                    <p:set>
                                      <p:cBhvr>
                                        <p:cTn id="51"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52" fill="hold">
                      <p:stCondLst>
                        <p:cond delay="indefinite"/>
                      </p:stCondLst>
                      <p:childTnLst>
                        <p:par>
                          <p:cTn id="53" fill="hold">
                            <p:stCondLst>
                              <p:cond delay="0"/>
                            </p:stCondLst>
                            <p:childTnLst>
                              <p:par>
                                <p:cTn id="54" presetID="1" presetClass="entr" presetSubtype="0" fill="hold" grpId="0" nodeType="clickEffect">
                                  <p:stCondLst>
                                    <p:cond delay="0"/>
                                  </p:stCondLst>
                                  <p:childTnLst>
                                    <p:set>
                                      <p:cBhvr>
                                        <p:cTn id="55"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13" grpId="0" animBg="1"/>
      <p:bldP spid="16" grpId="0" animBg="1"/>
      <p:bldP spid="17" grpId="0" animBg="1"/>
      <p:bldP spid="7"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1.2 Evaluate and Simplify Algebraic Expressions</a:t>
            </a:r>
          </a:p>
        </p:txBody>
      </p:sp>
      <p:sp>
        <p:nvSpPr>
          <p:cNvPr id="3" name="Content Placeholder 2"/>
          <p:cNvSpPr>
            <a:spLocks noGrp="1"/>
          </p:cNvSpPr>
          <p:nvPr>
            <p:ph idx="1"/>
          </p:nvPr>
        </p:nvSpPr>
        <p:spPr/>
        <p:txBody>
          <a:bodyPr>
            <a:normAutofit/>
          </a:bodyPr>
          <a:lstStyle/>
          <a:p>
            <a:r>
              <a:rPr lang="en-US" dirty="0"/>
              <a:t>Simplify</a:t>
            </a:r>
          </a:p>
          <a:p>
            <a:pPr lvl="1"/>
            <a:r>
              <a:rPr lang="en-US" dirty="0"/>
              <a:t>2n – 1 + 6n + 5</a:t>
            </a:r>
          </a:p>
          <a:p>
            <a:pPr lvl="1"/>
            <a:endParaRPr lang="en-US" dirty="0"/>
          </a:p>
          <a:p>
            <a:pPr lvl="1"/>
            <a:r>
              <a:rPr lang="en-US" dirty="0"/>
              <a:t>3p</a:t>
            </a:r>
            <a:r>
              <a:rPr lang="en-US" baseline="30000" dirty="0"/>
              <a:t>3</a:t>
            </a:r>
            <a:r>
              <a:rPr lang="en-US" dirty="0"/>
              <a:t> + 5p</a:t>
            </a:r>
            <a:r>
              <a:rPr lang="en-US" baseline="30000" dirty="0"/>
              <a:t>2</a:t>
            </a:r>
            <a:r>
              <a:rPr lang="en-US" dirty="0"/>
              <a:t> – p</a:t>
            </a:r>
            <a:r>
              <a:rPr lang="en-US" baseline="30000" dirty="0"/>
              <a:t>3</a:t>
            </a:r>
            <a:endParaRPr lang="en-US" dirty="0"/>
          </a:p>
          <a:p>
            <a:pPr lvl="1"/>
            <a:endParaRPr lang="en-US" dirty="0"/>
          </a:p>
          <a:p>
            <a:pPr lvl="1"/>
            <a:r>
              <a:rPr lang="en-US" dirty="0"/>
              <a:t>8(x – 3) – 2(x + 6)</a:t>
            </a:r>
          </a:p>
          <a:p>
            <a:pPr lvl="1"/>
            <a:endParaRPr lang="en-US" dirty="0"/>
          </a:p>
          <a:p>
            <a:pPr lvl="1"/>
            <a:endParaRPr lang="en-US" dirty="0"/>
          </a:p>
          <a:p>
            <a:endParaRPr lang="en-US" i="1" dirty="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Homework Quiz</a:t>
            </a:r>
          </a:p>
        </p:txBody>
      </p:sp>
      <p:sp>
        <p:nvSpPr>
          <p:cNvPr id="3" name="Content Placeholder 2"/>
          <p:cNvSpPr>
            <a:spLocks noGrp="1"/>
          </p:cNvSpPr>
          <p:nvPr>
            <p:ph idx="1"/>
          </p:nvPr>
        </p:nvSpPr>
        <p:spPr/>
        <p:txBody>
          <a:bodyPr/>
          <a:lstStyle/>
          <a:p>
            <a:r>
              <a:rPr lang="en-US" dirty="0">
                <a:hlinkClick r:id="rId3" action="ppaction://hlinkpres?slideindex=1&amp;slidetitle="/>
              </a:rPr>
              <a:t>1.2 Homework Quiz</a:t>
            </a:r>
            <a:endParaRPr lang="en-US" dirty="0"/>
          </a:p>
        </p:txBody>
      </p:sp>
    </p:spTree>
    <p:extLst>
      <p:ext uri="{BB962C8B-B14F-4D97-AF65-F5344CB8AC3E}">
        <p14:creationId xmlns:p14="http://schemas.microsoft.com/office/powerpoint/2010/main" val="378099452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1.3 Solve Linear Equations</a:t>
            </a:r>
          </a:p>
        </p:txBody>
      </p:sp>
      <p:sp>
        <p:nvSpPr>
          <p:cNvPr id="5" name="TextBox 4"/>
          <p:cNvSpPr txBox="1"/>
          <p:nvPr/>
        </p:nvSpPr>
        <p:spPr>
          <a:xfrm>
            <a:off x="457200" y="1337310"/>
            <a:ext cx="7620000" cy="1532334"/>
          </a:xfrm>
          <a:prstGeom prst="roundRect">
            <a:avLst/>
          </a:prstGeom>
          <a:gradFill flip="none" rotWithShape="1">
            <a:gsLst>
              <a:gs pos="0">
                <a:srgbClr val="FFFF00"/>
              </a:gs>
              <a:gs pos="0">
                <a:srgbClr val="FFFF00"/>
              </a:gs>
              <a:gs pos="50000">
                <a:srgbClr val="FFFF00"/>
              </a:gs>
              <a:gs pos="100000">
                <a:schemeClr val="bg1"/>
              </a:gs>
            </a:gsLst>
            <a:path path="circle">
              <a:fillToRect l="100000" b="100000"/>
            </a:path>
            <a:tileRect t="-100000" r="-100000"/>
          </a:gradFill>
          <a:ln w="28575">
            <a:solidFill>
              <a:schemeClr val="tx1"/>
            </a:solidFill>
          </a:ln>
        </p:spPr>
        <p:txBody>
          <a:bodyPr wrap="square" rtlCol="0">
            <a:spAutoFit/>
          </a:bodyPr>
          <a:lstStyle/>
          <a:p>
            <a:r>
              <a:rPr lang="en-US" sz="2800" dirty="0"/>
              <a:t>The Golden Rule</a:t>
            </a:r>
          </a:p>
          <a:p>
            <a:pPr lvl="1"/>
            <a:r>
              <a:rPr lang="en-US" sz="2800" dirty="0"/>
              <a:t>Do unto others as you would have them do unto you.</a:t>
            </a:r>
          </a:p>
        </p:txBody>
      </p:sp>
      <p:sp>
        <p:nvSpPr>
          <p:cNvPr id="6" name="TextBox 5"/>
          <p:cNvSpPr txBox="1"/>
          <p:nvPr/>
        </p:nvSpPr>
        <p:spPr>
          <a:xfrm>
            <a:off x="457200" y="2914650"/>
            <a:ext cx="7620000" cy="1532334"/>
          </a:xfrm>
          <a:prstGeom prst="roundRect">
            <a:avLst/>
          </a:prstGeom>
          <a:ln/>
        </p:spPr>
        <p:style>
          <a:lnRef idx="1">
            <a:schemeClr val="accent4"/>
          </a:lnRef>
          <a:fillRef idx="2">
            <a:schemeClr val="accent4"/>
          </a:fillRef>
          <a:effectRef idx="1">
            <a:schemeClr val="accent4"/>
          </a:effectRef>
          <a:fontRef idx="minor">
            <a:schemeClr val="dk1"/>
          </a:fontRef>
        </p:style>
        <p:txBody>
          <a:bodyPr wrap="square" rtlCol="0">
            <a:spAutoFit/>
          </a:bodyPr>
          <a:lstStyle/>
          <a:p>
            <a:r>
              <a:rPr lang="en-US" sz="2800" dirty="0"/>
              <a:t>The Golden Rule of Algebra</a:t>
            </a:r>
          </a:p>
          <a:p>
            <a:pPr lvl="1"/>
            <a:r>
              <a:rPr lang="en-US" sz="2800" dirty="0"/>
              <a:t>Do unto one side as you have done unto the other side.</a:t>
            </a:r>
          </a:p>
        </p:txBody>
      </p:sp>
      <p:pic>
        <p:nvPicPr>
          <p:cNvPr id="3074" name="Picture 2" descr="C:\Documents and Settings\rwright\Local Settings\Temporary Internet Files\Content.IE5\R6E15PEG\MC900022409[1].wmf"/>
          <p:cNvPicPr>
            <a:picLocks noChangeAspect="1" noChangeArrowheads="1"/>
          </p:cNvPicPr>
          <p:nvPr/>
        </p:nvPicPr>
        <p:blipFill>
          <a:blip r:embed="rId3" cstate="print"/>
          <a:srcRect/>
          <a:stretch>
            <a:fillRect/>
          </a:stretch>
        </p:blipFill>
        <p:spPr bwMode="auto">
          <a:xfrm>
            <a:off x="6982664" y="3568105"/>
            <a:ext cx="2161337" cy="1480299"/>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childTnLst>
                          </p:cTn>
                        </p:par>
                      </p:childTnLst>
                    </p:cTn>
                  </p:par>
                  <p:par>
                    <p:cTn id="10" fill="hold">
                      <p:stCondLst>
                        <p:cond delay="indefinite"/>
                      </p:stCondLst>
                      <p:childTnLst>
                        <p:par>
                          <p:cTn id="11" fill="hold">
                            <p:stCondLst>
                              <p:cond delay="0"/>
                            </p:stCondLst>
                            <p:childTnLst>
                              <p:par>
                                <p:cTn id="12" presetID="15" presetClass="entr" presetSubtype="0" fill="hold" grpId="0" nodeType="clickEffect">
                                  <p:stCondLst>
                                    <p:cond delay="0"/>
                                  </p:stCondLst>
                                  <p:childTnLst>
                                    <p:set>
                                      <p:cBhvr>
                                        <p:cTn id="13" dur="1" fill="hold">
                                          <p:stCondLst>
                                            <p:cond delay="0"/>
                                          </p:stCondLst>
                                        </p:cTn>
                                        <p:tgtEl>
                                          <p:spTgt spid="6"/>
                                        </p:tgtEl>
                                        <p:attrNameLst>
                                          <p:attrName>style.visibility</p:attrName>
                                        </p:attrNameLst>
                                      </p:cBhvr>
                                      <p:to>
                                        <p:strVal val="visible"/>
                                      </p:to>
                                    </p:set>
                                    <p:anim calcmode="lin" valueType="num">
                                      <p:cBhvr>
                                        <p:cTn id="14" dur="1000" fill="hold"/>
                                        <p:tgtEl>
                                          <p:spTgt spid="6"/>
                                        </p:tgtEl>
                                        <p:attrNameLst>
                                          <p:attrName>ppt_w</p:attrName>
                                        </p:attrNameLst>
                                      </p:cBhvr>
                                      <p:tavLst>
                                        <p:tav tm="0">
                                          <p:val>
                                            <p:fltVal val="0"/>
                                          </p:val>
                                        </p:tav>
                                        <p:tav tm="100000">
                                          <p:val>
                                            <p:strVal val="#ppt_w"/>
                                          </p:val>
                                        </p:tav>
                                      </p:tavLst>
                                    </p:anim>
                                    <p:anim calcmode="lin" valueType="num">
                                      <p:cBhvr>
                                        <p:cTn id="15" dur="1000" fill="hold"/>
                                        <p:tgtEl>
                                          <p:spTgt spid="6"/>
                                        </p:tgtEl>
                                        <p:attrNameLst>
                                          <p:attrName>ppt_h</p:attrName>
                                        </p:attrNameLst>
                                      </p:cBhvr>
                                      <p:tavLst>
                                        <p:tav tm="0">
                                          <p:val>
                                            <p:fltVal val="0"/>
                                          </p:val>
                                        </p:tav>
                                        <p:tav tm="100000">
                                          <p:val>
                                            <p:strVal val="#ppt_h"/>
                                          </p:val>
                                        </p:tav>
                                      </p:tavLst>
                                    </p:anim>
                                    <p:anim calcmode="lin" valueType="num">
                                      <p:cBhvr>
                                        <p:cTn id="16" dur="1000" fill="hold"/>
                                        <p:tgtEl>
                                          <p:spTgt spid="6"/>
                                        </p:tgtEl>
                                        <p:attrNameLst>
                                          <p:attrName>ppt_x</p:attrName>
                                        </p:attrNameLst>
                                      </p:cBhvr>
                                      <p:tavLst>
                                        <p:tav tm="0" fmla="#ppt_x+(cos(-2*pi*(1-$))*-#ppt_x-sin(-2*pi*(1-$))*(1-#ppt_y))*(1-$)">
                                          <p:val>
                                            <p:fltVal val="0"/>
                                          </p:val>
                                        </p:tav>
                                        <p:tav tm="100000">
                                          <p:val>
                                            <p:fltVal val="1"/>
                                          </p:val>
                                        </p:tav>
                                      </p:tavLst>
                                    </p:anim>
                                    <p:anim calcmode="lin" valueType="num">
                                      <p:cBhvr>
                                        <p:cTn id="17" dur="1000" fill="hold"/>
                                        <p:tgtEl>
                                          <p:spTgt spid="6"/>
                                        </p:tgtEl>
                                        <p:attrNameLst>
                                          <p:attrName>ppt_y</p:attrName>
                                        </p:attrNameLst>
                                      </p:cBhvr>
                                      <p:tavLst>
                                        <p:tav tm="0" fmla="#ppt_y+(sin(-2*pi*(1-$))*-#ppt_x+cos(-2*pi*(1-$))*(1-#ppt_y))*(1-$)">
                                          <p:val>
                                            <p:fltVal val="0"/>
                                          </p:val>
                                        </p:tav>
                                        <p:tav tm="100000">
                                          <p:val>
                                            <p:fltVal val="1"/>
                                          </p:val>
                                        </p:tav>
                                      </p:tavLst>
                                    </p:anim>
                                  </p:childTnLst>
                                </p:cTn>
                              </p:par>
                              <p:par>
                                <p:cTn id="18" presetID="53" presetClass="entr" presetSubtype="0" fill="hold" nodeType="withEffect">
                                  <p:stCondLst>
                                    <p:cond delay="0"/>
                                  </p:stCondLst>
                                  <p:childTnLst>
                                    <p:set>
                                      <p:cBhvr>
                                        <p:cTn id="19" dur="1" fill="hold">
                                          <p:stCondLst>
                                            <p:cond delay="0"/>
                                          </p:stCondLst>
                                        </p:cTn>
                                        <p:tgtEl>
                                          <p:spTgt spid="3074"/>
                                        </p:tgtEl>
                                        <p:attrNameLst>
                                          <p:attrName>style.visibility</p:attrName>
                                        </p:attrNameLst>
                                      </p:cBhvr>
                                      <p:to>
                                        <p:strVal val="visible"/>
                                      </p:to>
                                    </p:set>
                                    <p:anim calcmode="lin" valueType="num">
                                      <p:cBhvr>
                                        <p:cTn id="20" dur="500" fill="hold"/>
                                        <p:tgtEl>
                                          <p:spTgt spid="3074"/>
                                        </p:tgtEl>
                                        <p:attrNameLst>
                                          <p:attrName>ppt_w</p:attrName>
                                        </p:attrNameLst>
                                      </p:cBhvr>
                                      <p:tavLst>
                                        <p:tav tm="0">
                                          <p:val>
                                            <p:fltVal val="0"/>
                                          </p:val>
                                        </p:tav>
                                        <p:tav tm="100000">
                                          <p:val>
                                            <p:strVal val="#ppt_w"/>
                                          </p:val>
                                        </p:tav>
                                      </p:tavLst>
                                    </p:anim>
                                    <p:anim calcmode="lin" valueType="num">
                                      <p:cBhvr>
                                        <p:cTn id="21" dur="500" fill="hold"/>
                                        <p:tgtEl>
                                          <p:spTgt spid="3074"/>
                                        </p:tgtEl>
                                        <p:attrNameLst>
                                          <p:attrName>ppt_h</p:attrName>
                                        </p:attrNameLst>
                                      </p:cBhvr>
                                      <p:tavLst>
                                        <p:tav tm="0">
                                          <p:val>
                                            <p:fltVal val="0"/>
                                          </p:val>
                                        </p:tav>
                                        <p:tav tm="100000">
                                          <p:val>
                                            <p:strVal val="#ppt_h"/>
                                          </p:val>
                                        </p:tav>
                                      </p:tavLst>
                                    </p:anim>
                                    <p:animEffect transition="in" filter="fade">
                                      <p:cBhvr>
                                        <p:cTn id="22" dur="500"/>
                                        <p:tgtEl>
                                          <p:spTgt spid="30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1.3 Solve Linear Equations</a:t>
            </a:r>
          </a:p>
        </p:txBody>
      </p:sp>
      <p:sp>
        <p:nvSpPr>
          <p:cNvPr id="3" name="Content Placeholder 2"/>
          <p:cNvSpPr>
            <a:spLocks noGrp="1"/>
          </p:cNvSpPr>
          <p:nvPr>
            <p:ph idx="1"/>
          </p:nvPr>
        </p:nvSpPr>
        <p:spPr/>
        <p:txBody>
          <a:bodyPr/>
          <a:lstStyle/>
          <a:p>
            <a:r>
              <a:rPr lang="en-US" dirty="0"/>
              <a:t>General way to solve linear equations</a:t>
            </a:r>
          </a:p>
          <a:p>
            <a:pPr lvl="1"/>
            <a:r>
              <a:rPr lang="en-US" dirty="0"/>
              <a:t>Get the variables all on one side</a:t>
            </a:r>
          </a:p>
          <a:p>
            <a:pPr lvl="1"/>
            <a:r>
              <a:rPr lang="en-US" dirty="0"/>
              <a:t>Get everything away from the variables</a:t>
            </a:r>
          </a:p>
          <a:p>
            <a:pPr lvl="1"/>
            <a:endParaRPr lang="en-US" dirty="0"/>
          </a:p>
        </p:txBody>
      </p:sp>
      <p:sp>
        <p:nvSpPr>
          <p:cNvPr id="4" name="TextBox 3"/>
          <p:cNvSpPr txBox="1"/>
          <p:nvPr/>
        </p:nvSpPr>
        <p:spPr>
          <a:xfrm>
            <a:off x="914400" y="3200400"/>
            <a:ext cx="6858000" cy="1736646"/>
          </a:xfrm>
          <a:prstGeom prst="roundRect">
            <a:avLst/>
          </a:prstGeom>
        </p:spPr>
        <p:style>
          <a:lnRef idx="0">
            <a:schemeClr val="dk1"/>
          </a:lnRef>
          <a:fillRef idx="3">
            <a:schemeClr val="dk1"/>
          </a:fillRef>
          <a:effectRef idx="3">
            <a:schemeClr val="dk1"/>
          </a:effectRef>
          <a:fontRef idx="minor">
            <a:schemeClr val="lt1"/>
          </a:fontRef>
        </p:style>
        <p:txBody>
          <a:bodyPr wrap="square" rtlCol="0">
            <a:spAutoFit/>
          </a:bodyPr>
          <a:lstStyle/>
          <a:p>
            <a:r>
              <a:rPr lang="en-US" sz="4800" b="1" dirty="0">
                <a:ln w="17780" cmpd="sng">
                  <a:solidFill>
                    <a:schemeClr val="accent1">
                      <a:tint val="3000"/>
                    </a:schemeClr>
                  </a:solidFill>
                  <a:prstDash val="solid"/>
                  <a:miter lim="800000"/>
                </a:ln>
                <a:gradFill>
                  <a:gsLst>
                    <a:gs pos="10000">
                      <a:schemeClr val="bg1"/>
                    </a:gs>
                    <a:gs pos="90000">
                      <a:srgbClr val="FFFF00"/>
                    </a:gs>
                  </a:gsLst>
                  <a:lin ang="5400000"/>
                </a:gradFill>
                <a:effectLst>
                  <a:outerShdw blurRad="55000" dist="50800" dir="5400000" algn="tl">
                    <a:srgbClr val="000000">
                      <a:alpha val="33000"/>
                    </a:srgbClr>
                  </a:outerShdw>
                </a:effectLst>
              </a:rPr>
              <a:t>Always follow the Golden Rule!!!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53" presetClass="entr" presetSubtype="0"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p:cTn id="19" dur="500" fill="hold"/>
                                        <p:tgtEl>
                                          <p:spTgt spid="4"/>
                                        </p:tgtEl>
                                        <p:attrNameLst>
                                          <p:attrName>ppt_w</p:attrName>
                                        </p:attrNameLst>
                                      </p:cBhvr>
                                      <p:tavLst>
                                        <p:tav tm="0">
                                          <p:val>
                                            <p:fltVal val="0"/>
                                          </p:val>
                                        </p:tav>
                                        <p:tav tm="100000">
                                          <p:val>
                                            <p:strVal val="#ppt_w"/>
                                          </p:val>
                                        </p:tav>
                                      </p:tavLst>
                                    </p:anim>
                                    <p:anim calcmode="lin" valueType="num">
                                      <p:cBhvr>
                                        <p:cTn id="20" dur="500" fill="hold"/>
                                        <p:tgtEl>
                                          <p:spTgt spid="4"/>
                                        </p:tgtEl>
                                        <p:attrNameLst>
                                          <p:attrName>ppt_h</p:attrName>
                                        </p:attrNameLst>
                                      </p:cBhvr>
                                      <p:tavLst>
                                        <p:tav tm="0">
                                          <p:val>
                                            <p:fltVal val="0"/>
                                          </p:val>
                                        </p:tav>
                                        <p:tav tm="100000">
                                          <p:val>
                                            <p:strVal val="#ppt_h"/>
                                          </p:val>
                                        </p:tav>
                                      </p:tavLst>
                                    </p:anim>
                                    <p:animEffect transition="in" filter="fade">
                                      <p:cBhvr>
                                        <p:cTn id="21"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1.3 Solve Linear Equations</a:t>
            </a:r>
          </a:p>
        </p:txBody>
      </p:sp>
      <p:sp>
        <p:nvSpPr>
          <p:cNvPr id="3" name="Content Placeholder 2"/>
          <p:cNvSpPr>
            <a:spLocks noGrp="1"/>
          </p:cNvSpPr>
          <p:nvPr>
            <p:ph sz="half" idx="1"/>
          </p:nvPr>
        </p:nvSpPr>
        <p:spPr/>
        <p:txBody>
          <a:bodyPr/>
          <a:lstStyle/>
          <a:p>
            <a:r>
              <a:rPr lang="en-US" dirty="0"/>
              <a:t>Solve</a:t>
            </a:r>
          </a:p>
          <a:p>
            <a:pPr lvl="1"/>
            <a:r>
              <a:rPr lang="en-US" dirty="0"/>
              <a:t>4x + 9 = 21</a:t>
            </a:r>
          </a:p>
          <a:p>
            <a:pPr lvl="1"/>
            <a:endParaRPr lang="en-US" dirty="0"/>
          </a:p>
          <a:p>
            <a:pPr lvl="1"/>
            <a:endParaRPr lang="en-US" dirty="0"/>
          </a:p>
        </p:txBody>
      </p:sp>
      <mc:AlternateContent xmlns:mc="http://schemas.openxmlformats.org/markup-compatibility/2006" xmlns:a14="http://schemas.microsoft.com/office/drawing/2010/main">
        <mc:Choice Requires="a14">
          <p:sp>
            <p:nvSpPr>
              <p:cNvPr id="4" name="Content Placeholder 3"/>
              <p:cNvSpPr>
                <a:spLocks noGrp="1"/>
              </p:cNvSpPr>
              <p:nvPr>
                <p:ph sz="half" idx="2"/>
              </p:nvPr>
            </p:nvSpPr>
            <p:spPr/>
            <p:txBody>
              <a:bodyPr/>
              <a:lstStyle/>
              <a:p>
                <a:pPr marL="365760" lvl="1" indent="-256032">
                  <a:buClr>
                    <a:schemeClr val="accent3"/>
                  </a:buClr>
                  <a:buFont typeface="Georgia"/>
                  <a:buChar char="•"/>
                </a:pPr>
                <a14:m>
                  <m:oMath xmlns:m="http://schemas.openxmlformats.org/officeDocument/2006/math">
                    <m:r>
                      <a:rPr lang="en-US" i="1">
                        <a:latin typeface="Cambria Math"/>
                      </a:rPr>
                      <m:t>−</m:t>
                    </m:r>
                    <m:f>
                      <m:fPr>
                        <m:ctrlPr>
                          <a:rPr lang="en-US" i="1">
                            <a:latin typeface="Cambria Math" panose="02040503050406030204" pitchFamily="18" charset="0"/>
                          </a:rPr>
                        </m:ctrlPr>
                      </m:fPr>
                      <m:num>
                        <m:r>
                          <a:rPr lang="en-US" i="1">
                            <a:latin typeface="Cambria Math"/>
                          </a:rPr>
                          <m:t>3</m:t>
                        </m:r>
                      </m:num>
                      <m:den>
                        <m:r>
                          <a:rPr lang="en-US" i="1">
                            <a:latin typeface="Cambria Math"/>
                          </a:rPr>
                          <m:t>5</m:t>
                        </m:r>
                      </m:den>
                    </m:f>
                    <m:r>
                      <a:rPr lang="en-US" i="1">
                        <a:latin typeface="Cambria Math"/>
                      </a:rPr>
                      <m:t>𝑥</m:t>
                    </m:r>
                    <m:r>
                      <a:rPr lang="en-US" i="1">
                        <a:latin typeface="Cambria Math"/>
                      </a:rPr>
                      <m:t>+1=4</m:t>
                    </m:r>
                  </m:oMath>
                </a14:m>
                <a:endParaRPr lang="en-US" dirty="0"/>
              </a:p>
              <a:p>
                <a:endParaRPr lang="en-US" dirty="0"/>
              </a:p>
            </p:txBody>
          </p:sp>
        </mc:Choice>
        <mc:Fallback xmlns="">
          <p:sp>
            <p:nvSpPr>
              <p:cNvPr id="4" name="Content Placeholder 3"/>
              <p:cNvSpPr>
                <a:spLocks noGrp="1" noRot="1" noChangeAspect="1" noMove="1" noResize="1" noEditPoints="1" noAdjustHandles="1" noChangeArrowheads="1" noChangeShapeType="1" noTextEdit="1"/>
              </p:cNvSpPr>
              <p:nvPr>
                <p:ph sz="half" idx="2"/>
              </p:nvPr>
            </p:nvSpPr>
            <p:spPr>
              <a:blipFill rotWithShape="1">
                <a:blip r:embed="rId3"/>
                <a:stretch>
                  <a:fillRect/>
                </a:stretch>
              </a:blipFill>
            </p:spPr>
            <p:txBody>
              <a:bodyPr/>
              <a:lstStyle/>
              <a:p>
                <a:r>
                  <a:rPr lang="en-US">
                    <a:noFill/>
                  </a:rPr>
                  <a:t> </a:t>
                </a:r>
              </a:p>
            </p:txBody>
          </p:sp>
        </mc:Fallback>
      </mc:AlternateContent>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1.3 Solve Linear Equations</a:t>
            </a:r>
          </a:p>
        </p:txBody>
      </p:sp>
      <p:sp>
        <p:nvSpPr>
          <p:cNvPr id="3" name="Content Placeholder 2"/>
          <p:cNvSpPr>
            <a:spLocks noGrp="1"/>
          </p:cNvSpPr>
          <p:nvPr>
            <p:ph sz="half" idx="1"/>
          </p:nvPr>
        </p:nvSpPr>
        <p:spPr/>
        <p:txBody>
          <a:bodyPr>
            <a:normAutofit/>
          </a:bodyPr>
          <a:lstStyle/>
          <a:p>
            <a:r>
              <a:rPr lang="en-US" dirty="0"/>
              <a:t>Solve</a:t>
            </a:r>
          </a:p>
          <a:p>
            <a:pPr lvl="1"/>
            <a:r>
              <a:rPr lang="en-US" dirty="0"/>
              <a:t>-2x + 9 = 2x – 7</a:t>
            </a:r>
          </a:p>
          <a:p>
            <a:pPr lvl="1"/>
            <a:endParaRPr lang="en-US" dirty="0"/>
          </a:p>
          <a:p>
            <a:pPr lvl="1"/>
            <a:endParaRPr lang="en-US" dirty="0"/>
          </a:p>
          <a:p>
            <a:pPr lvl="1"/>
            <a:endParaRPr lang="en-US" dirty="0"/>
          </a:p>
          <a:p>
            <a:pPr lvl="1"/>
            <a:endParaRPr lang="en-US" dirty="0"/>
          </a:p>
        </p:txBody>
      </p:sp>
      <p:sp>
        <p:nvSpPr>
          <p:cNvPr id="4" name="Content Placeholder 3"/>
          <p:cNvSpPr>
            <a:spLocks noGrp="1"/>
          </p:cNvSpPr>
          <p:nvPr>
            <p:ph sz="half" idx="2"/>
          </p:nvPr>
        </p:nvSpPr>
        <p:spPr/>
        <p:txBody>
          <a:bodyPr/>
          <a:lstStyle/>
          <a:p>
            <a:pPr marL="365760" lvl="1" indent="-256032">
              <a:buClr>
                <a:schemeClr val="accent3"/>
              </a:buClr>
              <a:buFont typeface="Georgia"/>
              <a:buChar char="•"/>
            </a:pPr>
            <a:r>
              <a:rPr lang="en-US" dirty="0"/>
              <a:t>3(x + 2) = 5(x + 4)</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a:t>This Slideshow was developed to accompany the textbook</a:t>
            </a:r>
          </a:p>
          <a:p>
            <a:pPr lvl="1"/>
            <a:r>
              <a:rPr lang="en-US" i="1" dirty="0"/>
              <a:t>Larson Algebra 2</a:t>
            </a:r>
          </a:p>
          <a:p>
            <a:pPr lvl="1"/>
            <a:r>
              <a:rPr lang="en-US" i="1" dirty="0"/>
              <a:t>By Larson, R., Boswell, L., </a:t>
            </a:r>
            <a:r>
              <a:rPr lang="en-US" i="1" dirty="0" err="1"/>
              <a:t>Kanold</a:t>
            </a:r>
            <a:r>
              <a:rPr lang="en-US" i="1" dirty="0"/>
              <a:t>, T. D., &amp; Stiff, L. </a:t>
            </a:r>
          </a:p>
          <a:p>
            <a:pPr lvl="1"/>
            <a:r>
              <a:rPr lang="en-US" i="1" dirty="0"/>
              <a:t>2011 Holt McDougal</a:t>
            </a:r>
          </a:p>
          <a:p>
            <a:r>
              <a:rPr lang="en-US" dirty="0"/>
              <a:t>Some examples and diagrams are taken from the textbook.</a:t>
            </a:r>
          </a:p>
          <a:p>
            <a:endParaRPr lang="en-US" i="1" dirty="0"/>
          </a:p>
          <a:p>
            <a:endParaRPr lang="en-US" dirty="0"/>
          </a:p>
        </p:txBody>
      </p:sp>
      <p:sp>
        <p:nvSpPr>
          <p:cNvPr id="4" name="Rectangle 3"/>
          <p:cNvSpPr/>
          <p:nvPr/>
        </p:nvSpPr>
        <p:spPr bwMode="auto">
          <a:xfrm>
            <a:off x="4800600" y="4149657"/>
            <a:ext cx="4343400" cy="990600"/>
          </a:xfrm>
          <a:prstGeom prst="rect">
            <a:avLst/>
          </a:prstGeom>
          <a:ln>
            <a:headEnd type="none" w="med" len="med"/>
            <a:tailEnd type="none" w="med" len="med"/>
          </a:ln>
        </p:spPr>
        <p:style>
          <a:lnRef idx="1">
            <a:schemeClr val="dk1"/>
          </a:lnRef>
          <a:fillRef idx="3">
            <a:schemeClr val="dk1"/>
          </a:fillRef>
          <a:effectRef idx="2">
            <a:schemeClr val="dk1"/>
          </a:effectRef>
          <a:fontRef idx="minor">
            <a:schemeClr val="lt1"/>
          </a:fontRef>
        </p:style>
        <p:txBody>
          <a:bodyPr vert="horz" wrap="square" lIns="91440" tIns="45720" rIns="91440" bIns="45720" numCol="1" rtlCol="0" anchor="t" anchorCtr="0" compatLnSpc="1">
            <a:prstTxWarp prst="textNoShape">
              <a:avLst/>
            </a:prstTxWarp>
          </a:bodyPr>
          <a:lstStyle/>
          <a:p>
            <a:r>
              <a:rPr lang="en-US" dirty="0"/>
              <a:t>Slides created by </a:t>
            </a:r>
          </a:p>
          <a:p>
            <a:r>
              <a:rPr lang="en-US" dirty="0"/>
              <a:t>Richard Wright, Andrews Academy </a:t>
            </a:r>
          </a:p>
          <a:p>
            <a:pPr marL="0" marR="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a:ln>
                  <a:noFill/>
                </a:ln>
                <a:solidFill>
                  <a:schemeClr val="tx1"/>
                </a:solidFill>
                <a:effectLst/>
                <a:latin typeface="Comic Sans MS" pitchFamily="66" charset="0"/>
                <a:hlinkClick r:id="rId2"/>
              </a:rPr>
              <a:t>rwright@andrews.edu</a:t>
            </a:r>
            <a:r>
              <a:rPr kumimoji="0" lang="en-US" sz="1800" b="0" i="0" u="none" strike="noStrike" cap="none" normalizeH="0" baseline="0" dirty="0">
                <a:ln>
                  <a:noFill/>
                </a:ln>
                <a:solidFill>
                  <a:schemeClr val="tx1"/>
                </a:solidFill>
                <a:effectLst/>
                <a:latin typeface="Comic Sans MS" pitchFamily="66" charset="0"/>
              </a:rPr>
              <a:t> </a:t>
            </a:r>
          </a:p>
        </p:txBody>
      </p:sp>
    </p:spTree>
    <p:extLst>
      <p:ext uri="{BB962C8B-B14F-4D97-AF65-F5344CB8AC3E}">
        <p14:creationId xmlns:p14="http://schemas.microsoft.com/office/powerpoint/2010/main" val="423772240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1.3 Solve Linear Equations</a:t>
            </a:r>
          </a:p>
        </p:txBody>
      </p:sp>
      <mc:AlternateContent xmlns:mc="http://schemas.openxmlformats.org/markup-compatibility/2006" xmlns:a14="http://schemas.microsoft.com/office/drawing/2010/main">
        <mc:Choice Requires="a14">
          <p:sp>
            <p:nvSpPr>
              <p:cNvPr id="3" name="Content Placeholder 2"/>
              <p:cNvSpPr>
                <a:spLocks noGrp="1"/>
              </p:cNvSpPr>
              <p:nvPr>
                <p:ph sz="half" idx="1"/>
              </p:nvPr>
            </p:nvSpPr>
            <p:spPr/>
            <p:txBody>
              <a:bodyPr/>
              <a:lstStyle/>
              <a:p>
                <a:r>
                  <a:rPr lang="en-US" dirty="0"/>
                  <a:t>Solve</a:t>
                </a:r>
              </a:p>
              <a:p>
                <a:pPr lvl="1"/>
                <a14:m>
                  <m:oMath xmlns:m="http://schemas.openxmlformats.org/officeDocument/2006/math">
                    <m:f>
                      <m:fPr>
                        <m:ctrlPr>
                          <a:rPr lang="en-US" i="1">
                            <a:latin typeface="Cambria Math" panose="02040503050406030204" pitchFamily="18" charset="0"/>
                          </a:rPr>
                        </m:ctrlPr>
                      </m:fPr>
                      <m:num>
                        <m:r>
                          <a:rPr lang="en-US" i="1">
                            <a:latin typeface="Cambria Math"/>
                          </a:rPr>
                          <m:t>2</m:t>
                        </m:r>
                      </m:num>
                      <m:den>
                        <m:r>
                          <a:rPr lang="en-US" i="1">
                            <a:latin typeface="Cambria Math"/>
                          </a:rPr>
                          <m:t>3</m:t>
                        </m:r>
                      </m:den>
                    </m:f>
                    <m:r>
                      <a:rPr lang="en-US" i="1">
                        <a:latin typeface="Cambria Math"/>
                      </a:rPr>
                      <m:t>𝑥</m:t>
                    </m:r>
                    <m:r>
                      <a:rPr lang="en-US" i="1">
                        <a:latin typeface="Cambria Math"/>
                      </a:rPr>
                      <m:t>+</m:t>
                    </m:r>
                    <m:f>
                      <m:fPr>
                        <m:ctrlPr>
                          <a:rPr lang="en-US" i="1">
                            <a:latin typeface="Cambria Math" panose="02040503050406030204" pitchFamily="18" charset="0"/>
                          </a:rPr>
                        </m:ctrlPr>
                      </m:fPr>
                      <m:num>
                        <m:r>
                          <a:rPr lang="en-US" i="1">
                            <a:latin typeface="Cambria Math"/>
                          </a:rPr>
                          <m:t>5</m:t>
                        </m:r>
                      </m:num>
                      <m:den>
                        <m:r>
                          <a:rPr lang="en-US" i="1">
                            <a:latin typeface="Cambria Math"/>
                          </a:rPr>
                          <m:t>6</m:t>
                        </m:r>
                      </m:den>
                    </m:f>
                    <m:r>
                      <a:rPr lang="en-US" i="1">
                        <a:latin typeface="Cambria Math"/>
                      </a:rPr>
                      <m:t>=</m:t>
                    </m:r>
                    <m:r>
                      <a:rPr lang="en-US" i="1">
                        <a:latin typeface="Cambria Math"/>
                      </a:rPr>
                      <m:t>𝑥</m:t>
                    </m:r>
                    <m:r>
                      <a:rPr lang="en-US" i="1">
                        <a:latin typeface="Cambria Math"/>
                      </a:rPr>
                      <m:t>−</m:t>
                    </m:r>
                    <m:f>
                      <m:fPr>
                        <m:ctrlPr>
                          <a:rPr lang="en-US" i="1">
                            <a:latin typeface="Cambria Math" panose="02040503050406030204" pitchFamily="18" charset="0"/>
                          </a:rPr>
                        </m:ctrlPr>
                      </m:fPr>
                      <m:num>
                        <m:r>
                          <a:rPr lang="en-US" i="1">
                            <a:latin typeface="Cambria Math"/>
                          </a:rPr>
                          <m:t>1</m:t>
                        </m:r>
                      </m:num>
                      <m:den>
                        <m:r>
                          <a:rPr lang="en-US" i="1">
                            <a:latin typeface="Cambria Math"/>
                          </a:rPr>
                          <m:t>2</m:t>
                        </m:r>
                      </m:den>
                    </m:f>
                  </m:oMath>
                </a14:m>
                <a:endParaRPr lang="en-US" dirty="0"/>
              </a:p>
              <a:p>
                <a:pPr lvl="1"/>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sz="half" idx="1"/>
              </p:nvPr>
            </p:nvSpPr>
            <p:spPr>
              <a:blipFill rotWithShape="1">
                <a:blip r:embed="rId3"/>
                <a:stretch>
                  <a:fillRect t="-863"/>
                </a:stretch>
              </a:blipFill>
            </p:spPr>
            <p:txBody>
              <a:bodyPr/>
              <a:lstStyle/>
              <a:p>
                <a:r>
                  <a:rPr lang="en-US">
                    <a:noFill/>
                  </a:rPr>
                  <a:t> </a:t>
                </a:r>
              </a:p>
            </p:txBody>
          </p:sp>
        </mc:Fallback>
      </mc:AlternateContent>
      <p:sp>
        <p:nvSpPr>
          <p:cNvPr id="4" name="Content Placeholder 3"/>
          <p:cNvSpPr>
            <a:spLocks noGrp="1"/>
          </p:cNvSpPr>
          <p:nvPr>
            <p:ph sz="half" idx="2"/>
          </p:nvPr>
        </p:nvSpPr>
        <p:spPr/>
        <p:txBody>
          <a:bodyPr/>
          <a:lstStyle/>
          <a:p>
            <a:endParaRPr lang="en-US"/>
          </a:p>
        </p:txBody>
      </p:sp>
    </p:spTree>
    <p:extLst>
      <p:ext uri="{BB962C8B-B14F-4D97-AF65-F5344CB8AC3E}">
        <p14:creationId xmlns:p14="http://schemas.microsoft.com/office/powerpoint/2010/main" val="277609519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1.3 Solve Linear Equations</a:t>
            </a:r>
          </a:p>
        </p:txBody>
      </p:sp>
      <p:sp>
        <p:nvSpPr>
          <p:cNvPr id="3" name="Content Placeholder 2"/>
          <p:cNvSpPr>
            <a:spLocks noGrp="1"/>
          </p:cNvSpPr>
          <p:nvPr>
            <p:ph idx="1"/>
          </p:nvPr>
        </p:nvSpPr>
        <p:spPr/>
        <p:txBody>
          <a:bodyPr>
            <a:normAutofit/>
          </a:bodyPr>
          <a:lstStyle/>
          <a:p>
            <a:r>
              <a:rPr lang="en-US" dirty="0"/>
              <a:t>A real estate agent’s base salary is $22,000 per year.  The agent earns a 4% commission on total sales.  How much must the agent sell to earn $60,000 in one year?</a:t>
            </a:r>
          </a:p>
          <a:p>
            <a:endParaRPr lang="en-US" dirty="0"/>
          </a:p>
          <a:p>
            <a:endParaRPr lang="en-US" dirty="0"/>
          </a:p>
          <a:p>
            <a:endParaRPr lang="en-US" dirty="0"/>
          </a:p>
          <a:p>
            <a:endParaRPr lang="en-US" dirty="0"/>
          </a:p>
          <a:p>
            <a:endParaRPr lang="en-US" dirty="0"/>
          </a:p>
          <a:p>
            <a:endParaRPr lang="en-US" i="1" dirty="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Homework Quiz</a:t>
            </a:r>
          </a:p>
        </p:txBody>
      </p:sp>
      <p:sp>
        <p:nvSpPr>
          <p:cNvPr id="3" name="Content Placeholder 2"/>
          <p:cNvSpPr>
            <a:spLocks noGrp="1"/>
          </p:cNvSpPr>
          <p:nvPr>
            <p:ph idx="1"/>
          </p:nvPr>
        </p:nvSpPr>
        <p:spPr/>
        <p:txBody>
          <a:bodyPr/>
          <a:lstStyle/>
          <a:p>
            <a:r>
              <a:rPr lang="en-US" dirty="0">
                <a:hlinkClick r:id="rId3" action="ppaction://hlinkpres?slideindex=1&amp;slidetitle="/>
              </a:rPr>
              <a:t>1.3 Homework Quiz</a:t>
            </a:r>
            <a:endParaRPr lang="en-US" dirty="0"/>
          </a:p>
        </p:txBody>
      </p:sp>
    </p:spTree>
    <p:extLst>
      <p:ext uri="{BB962C8B-B14F-4D97-AF65-F5344CB8AC3E}">
        <p14:creationId xmlns:p14="http://schemas.microsoft.com/office/powerpoint/2010/main" val="378099452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1.4 Rewrite Formulas and Equations</a:t>
            </a:r>
          </a:p>
        </p:txBody>
      </p:sp>
      <p:sp>
        <p:nvSpPr>
          <p:cNvPr id="3" name="Content Placeholder 2"/>
          <p:cNvSpPr>
            <a:spLocks noGrp="1"/>
          </p:cNvSpPr>
          <p:nvPr>
            <p:ph idx="1"/>
          </p:nvPr>
        </p:nvSpPr>
        <p:spPr/>
        <p:txBody>
          <a:bodyPr/>
          <a:lstStyle/>
          <a:p>
            <a:r>
              <a:rPr lang="en-US" dirty="0"/>
              <a:t>Common Formulas (Quiz Tomorrow!)</a:t>
            </a:r>
          </a:p>
        </p:txBody>
      </p:sp>
      <mc:AlternateContent xmlns:mc="http://schemas.openxmlformats.org/markup-compatibility/2006" xmlns:a14="http://schemas.microsoft.com/office/drawing/2010/main">
        <mc:Choice Requires="a14">
          <p:graphicFrame>
            <p:nvGraphicFramePr>
              <p:cNvPr id="4" name="Table 3"/>
              <p:cNvGraphicFramePr>
                <a:graphicFrameLocks noGrp="1"/>
              </p:cNvGraphicFramePr>
              <p:nvPr>
                <p:extLst>
                  <p:ext uri="{D42A27DB-BD31-4B8C-83A1-F6EECF244321}">
                    <p14:modId xmlns:p14="http://schemas.microsoft.com/office/powerpoint/2010/main" val="1226885747"/>
                  </p:ext>
                </p:extLst>
              </p:nvPr>
            </p:nvGraphicFramePr>
            <p:xfrm>
              <a:off x="1143000" y="1885950"/>
              <a:ext cx="6477000" cy="3028948"/>
            </p:xfrm>
            <a:graphic>
              <a:graphicData uri="http://schemas.openxmlformats.org/drawingml/2006/table">
                <a:tbl>
                  <a:tblPr firstRow="1" bandRow="1">
                    <a:tableStyleId>{08FB837D-C827-4EFA-A057-4D05807E0F7C}</a:tableStyleId>
                  </a:tblPr>
                  <a:tblGrid>
                    <a:gridCol w="3238500">
                      <a:extLst>
                        <a:ext uri="{9D8B030D-6E8A-4147-A177-3AD203B41FA5}">
                          <a16:colId xmlns:a16="http://schemas.microsoft.com/office/drawing/2014/main" val="20000"/>
                        </a:ext>
                      </a:extLst>
                    </a:gridCol>
                    <a:gridCol w="3238500">
                      <a:extLst>
                        <a:ext uri="{9D8B030D-6E8A-4147-A177-3AD203B41FA5}">
                          <a16:colId xmlns:a16="http://schemas.microsoft.com/office/drawing/2014/main" val="20001"/>
                        </a:ext>
                      </a:extLst>
                    </a:gridCol>
                  </a:tblGrid>
                  <a:tr h="311427">
                    <a:tc>
                      <a:txBody>
                        <a:bodyPr/>
                        <a:lstStyle/>
                        <a:p>
                          <a:r>
                            <a:rPr lang="en-US" sz="1400" dirty="0"/>
                            <a:t>Quantity</a:t>
                          </a:r>
                        </a:p>
                      </a:txBody>
                      <a:tcPr marT="34290" marB="34290"/>
                    </a:tc>
                    <a:tc>
                      <a:txBody>
                        <a:bodyPr/>
                        <a:lstStyle/>
                        <a:p>
                          <a:r>
                            <a:rPr lang="en-US" sz="1400" dirty="0"/>
                            <a:t>Formula</a:t>
                          </a:r>
                        </a:p>
                      </a:txBody>
                      <a:tcPr marT="34290" marB="34290"/>
                    </a:tc>
                    <a:extLst>
                      <a:ext uri="{0D108BD9-81ED-4DB2-BD59-A6C34878D82A}">
                        <a16:rowId xmlns:a16="http://schemas.microsoft.com/office/drawing/2014/main" val="10000"/>
                      </a:ext>
                    </a:extLst>
                  </a:tr>
                  <a:tr h="311427">
                    <a:tc>
                      <a:txBody>
                        <a:bodyPr/>
                        <a:lstStyle/>
                        <a:p>
                          <a:r>
                            <a:rPr lang="en-US" sz="1400" dirty="0"/>
                            <a:t>Distance/Rate</a:t>
                          </a:r>
                        </a:p>
                      </a:txBody>
                      <a:tcPr marT="34290" marB="34290"/>
                    </a:tc>
                    <a:tc>
                      <a:txBody>
                        <a:bodyPr/>
                        <a:lstStyle/>
                        <a:p>
                          <a:r>
                            <a:rPr lang="en-US" sz="1400" dirty="0"/>
                            <a:t>d = </a:t>
                          </a:r>
                          <a:r>
                            <a:rPr lang="en-US" sz="1400" dirty="0" err="1"/>
                            <a:t>rt</a:t>
                          </a:r>
                          <a:endParaRPr lang="en-US" sz="1400" dirty="0"/>
                        </a:p>
                      </a:txBody>
                      <a:tcPr marT="34290" marB="34290"/>
                    </a:tc>
                    <a:extLst>
                      <a:ext uri="{0D108BD9-81ED-4DB2-BD59-A6C34878D82A}">
                        <a16:rowId xmlns:a16="http://schemas.microsoft.com/office/drawing/2014/main" val="10001"/>
                      </a:ext>
                    </a:extLst>
                  </a:tr>
                  <a:tr h="537532">
                    <a:tc>
                      <a:txBody>
                        <a:bodyPr/>
                        <a:lstStyle/>
                        <a:p>
                          <a:r>
                            <a:rPr lang="en-US" sz="1400" dirty="0"/>
                            <a:t>Temperature</a:t>
                          </a:r>
                        </a:p>
                        <a:p>
                          <a:endParaRPr lang="en-US" sz="1400" dirty="0"/>
                        </a:p>
                      </a:txBody>
                      <a:tcPr marT="34290" marB="34290"/>
                    </a:tc>
                    <a:tc>
                      <a:txBody>
                        <a:bodyPr/>
                        <a:lstStyle/>
                        <a:p>
                          <a:pPr/>
                          <a14:m>
                            <m:oMathPara xmlns:m="http://schemas.openxmlformats.org/officeDocument/2006/math">
                              <m:oMathParaPr>
                                <m:jc m:val="left"/>
                              </m:oMathParaPr>
                              <m:oMath xmlns:m="http://schemas.openxmlformats.org/officeDocument/2006/math">
                                <m:r>
                                  <a:rPr lang="en-US" sz="1400" b="0" i="1" smtClean="0">
                                    <a:latin typeface="Cambria Math"/>
                                  </a:rPr>
                                  <m:t>𝐹</m:t>
                                </m:r>
                                <m:r>
                                  <a:rPr lang="en-US" sz="1400" b="0" i="1" smtClean="0">
                                    <a:latin typeface="Cambria Math"/>
                                  </a:rPr>
                                  <m:t>=</m:t>
                                </m:r>
                                <m:f>
                                  <m:fPr>
                                    <m:ctrlPr>
                                      <a:rPr lang="en-US" sz="1400" b="0" i="1" smtClean="0">
                                        <a:latin typeface="Cambria Math" panose="02040503050406030204" pitchFamily="18" charset="0"/>
                                      </a:rPr>
                                    </m:ctrlPr>
                                  </m:fPr>
                                  <m:num>
                                    <m:r>
                                      <a:rPr lang="en-US" sz="1400" b="0" i="1" smtClean="0">
                                        <a:latin typeface="Cambria Math"/>
                                      </a:rPr>
                                      <m:t>9</m:t>
                                    </m:r>
                                  </m:num>
                                  <m:den>
                                    <m:r>
                                      <a:rPr lang="en-US" sz="1400" b="0" i="1" smtClean="0">
                                        <a:latin typeface="Cambria Math"/>
                                      </a:rPr>
                                      <m:t>5</m:t>
                                    </m:r>
                                  </m:den>
                                </m:f>
                                <m:r>
                                  <a:rPr lang="en-US" sz="1400" b="0" i="1" smtClean="0">
                                    <a:latin typeface="Cambria Math"/>
                                  </a:rPr>
                                  <m:t>𝐶</m:t>
                                </m:r>
                                <m:r>
                                  <a:rPr lang="en-US" sz="1400" b="0" i="1" smtClean="0">
                                    <a:latin typeface="Cambria Math"/>
                                  </a:rPr>
                                  <m:t>+32</m:t>
                                </m:r>
                              </m:oMath>
                            </m:oMathPara>
                          </a14:m>
                          <a:endParaRPr lang="en-US" sz="1400" dirty="0"/>
                        </a:p>
                      </a:txBody>
                      <a:tcPr marT="34290" marB="34290"/>
                    </a:tc>
                    <a:extLst>
                      <a:ext uri="{0D108BD9-81ED-4DB2-BD59-A6C34878D82A}">
                        <a16:rowId xmlns:a16="http://schemas.microsoft.com/office/drawing/2014/main" val="10002"/>
                      </a:ext>
                    </a:extLst>
                  </a:tr>
                  <a:tr h="311427">
                    <a:tc>
                      <a:txBody>
                        <a:bodyPr/>
                        <a:lstStyle/>
                        <a:p>
                          <a:r>
                            <a:rPr lang="en-US" sz="1400" dirty="0"/>
                            <a:t>Area of a triangle</a:t>
                          </a:r>
                        </a:p>
                      </a:txBody>
                      <a:tcPr marT="34290" marB="34290"/>
                    </a:tc>
                    <a:tc>
                      <a:txBody>
                        <a:bodyPr/>
                        <a:lstStyle/>
                        <a:p>
                          <a:r>
                            <a:rPr lang="en-US" sz="1400" dirty="0"/>
                            <a:t>A = ½ </a:t>
                          </a:r>
                          <a:r>
                            <a:rPr lang="en-US" sz="1400" dirty="0" err="1"/>
                            <a:t>bh</a:t>
                          </a:r>
                          <a:endParaRPr lang="en-US" sz="1400" dirty="0"/>
                        </a:p>
                      </a:txBody>
                      <a:tcPr marT="34290" marB="34290"/>
                    </a:tc>
                    <a:extLst>
                      <a:ext uri="{0D108BD9-81ED-4DB2-BD59-A6C34878D82A}">
                        <a16:rowId xmlns:a16="http://schemas.microsoft.com/office/drawing/2014/main" val="10003"/>
                      </a:ext>
                    </a:extLst>
                  </a:tr>
                  <a:tr h="311427">
                    <a:tc>
                      <a:txBody>
                        <a:bodyPr/>
                        <a:lstStyle/>
                        <a:p>
                          <a:r>
                            <a:rPr lang="en-US" sz="1400" dirty="0"/>
                            <a:t>Area of a rectangle</a:t>
                          </a:r>
                        </a:p>
                      </a:txBody>
                      <a:tcPr marT="34290" marB="34290"/>
                    </a:tc>
                    <a:tc>
                      <a:txBody>
                        <a:bodyPr/>
                        <a:lstStyle/>
                        <a:p>
                          <a:r>
                            <a:rPr lang="en-US" sz="1400" dirty="0"/>
                            <a:t>A = </a:t>
                          </a:r>
                          <a:r>
                            <a:rPr lang="en-US" sz="1400" dirty="0" err="1"/>
                            <a:t>ℓw</a:t>
                          </a:r>
                          <a:endParaRPr lang="en-US" sz="1400" dirty="0"/>
                        </a:p>
                      </a:txBody>
                      <a:tcPr marT="34290" marB="34290"/>
                    </a:tc>
                    <a:extLst>
                      <a:ext uri="{0D108BD9-81ED-4DB2-BD59-A6C34878D82A}">
                        <a16:rowId xmlns:a16="http://schemas.microsoft.com/office/drawing/2014/main" val="10004"/>
                      </a:ext>
                    </a:extLst>
                  </a:tr>
                  <a:tr h="311427">
                    <a:tc>
                      <a:txBody>
                        <a:bodyPr/>
                        <a:lstStyle/>
                        <a:p>
                          <a:r>
                            <a:rPr lang="en-US" sz="1400" dirty="0"/>
                            <a:t>Perimeter</a:t>
                          </a:r>
                          <a:r>
                            <a:rPr lang="en-US" sz="1400" baseline="0" dirty="0"/>
                            <a:t> of a rectangle</a:t>
                          </a:r>
                          <a:endParaRPr lang="en-US" sz="1400" dirty="0"/>
                        </a:p>
                      </a:txBody>
                      <a:tcPr marT="34290" marB="34290"/>
                    </a:tc>
                    <a:tc>
                      <a:txBody>
                        <a:bodyPr/>
                        <a:lstStyle/>
                        <a:p>
                          <a:r>
                            <a:rPr lang="en-US" sz="1400" dirty="0"/>
                            <a:t>P = 2ℓ + 2w</a:t>
                          </a:r>
                        </a:p>
                      </a:txBody>
                      <a:tcPr marT="34290" marB="34290"/>
                    </a:tc>
                    <a:extLst>
                      <a:ext uri="{0D108BD9-81ED-4DB2-BD59-A6C34878D82A}">
                        <a16:rowId xmlns:a16="http://schemas.microsoft.com/office/drawing/2014/main" val="10005"/>
                      </a:ext>
                    </a:extLst>
                  </a:tr>
                  <a:tr h="311427">
                    <a:tc>
                      <a:txBody>
                        <a:bodyPr/>
                        <a:lstStyle/>
                        <a:p>
                          <a:r>
                            <a:rPr lang="en-US" sz="1400" dirty="0"/>
                            <a:t>Area of a trapezoid</a:t>
                          </a:r>
                        </a:p>
                      </a:txBody>
                      <a:tcPr marT="34290" marB="34290"/>
                    </a:tc>
                    <a:tc>
                      <a:txBody>
                        <a:bodyPr/>
                        <a:lstStyle/>
                        <a:p>
                          <a:r>
                            <a:rPr lang="en-US" sz="1400" dirty="0"/>
                            <a:t>A = ½ (b</a:t>
                          </a:r>
                          <a:r>
                            <a:rPr lang="en-US" sz="1400" baseline="-25000" dirty="0"/>
                            <a:t>1</a:t>
                          </a:r>
                          <a:r>
                            <a:rPr lang="en-US" sz="1400" baseline="0" dirty="0"/>
                            <a:t> + b</a:t>
                          </a:r>
                          <a:r>
                            <a:rPr lang="en-US" sz="1400" baseline="-25000" dirty="0"/>
                            <a:t>2</a:t>
                          </a:r>
                          <a:r>
                            <a:rPr lang="en-US" sz="1400" baseline="0" dirty="0"/>
                            <a:t>)h</a:t>
                          </a:r>
                          <a:endParaRPr lang="en-US" sz="1400" dirty="0"/>
                        </a:p>
                      </a:txBody>
                      <a:tcPr marT="34290" marB="34290"/>
                    </a:tc>
                    <a:extLst>
                      <a:ext uri="{0D108BD9-81ED-4DB2-BD59-A6C34878D82A}">
                        <a16:rowId xmlns:a16="http://schemas.microsoft.com/office/drawing/2014/main" val="10006"/>
                      </a:ext>
                    </a:extLst>
                  </a:tr>
                  <a:tr h="311427">
                    <a:tc>
                      <a:txBody>
                        <a:bodyPr/>
                        <a:lstStyle/>
                        <a:p>
                          <a:r>
                            <a:rPr lang="en-US" sz="1400" dirty="0"/>
                            <a:t>Area of a circle</a:t>
                          </a:r>
                        </a:p>
                      </a:txBody>
                      <a:tcPr marT="34290" marB="34290"/>
                    </a:tc>
                    <a:tc>
                      <a:txBody>
                        <a:bodyPr/>
                        <a:lstStyle/>
                        <a:p>
                          <a:r>
                            <a:rPr lang="en-US" sz="1400" dirty="0"/>
                            <a:t>A = </a:t>
                          </a:r>
                          <a:r>
                            <a:rPr lang="el-GR" sz="1400" dirty="0"/>
                            <a:t>π</a:t>
                          </a:r>
                          <a:r>
                            <a:rPr lang="en-US" sz="1400" dirty="0"/>
                            <a:t>r</a:t>
                          </a:r>
                          <a:r>
                            <a:rPr lang="en-US" sz="1400" baseline="30000" dirty="0"/>
                            <a:t>2</a:t>
                          </a:r>
                          <a:endParaRPr lang="en-US" sz="1400" dirty="0"/>
                        </a:p>
                      </a:txBody>
                      <a:tcPr marT="34290" marB="34290"/>
                    </a:tc>
                    <a:extLst>
                      <a:ext uri="{0D108BD9-81ED-4DB2-BD59-A6C34878D82A}">
                        <a16:rowId xmlns:a16="http://schemas.microsoft.com/office/drawing/2014/main" val="10007"/>
                      </a:ext>
                    </a:extLst>
                  </a:tr>
                  <a:tr h="311427">
                    <a:tc>
                      <a:txBody>
                        <a:bodyPr/>
                        <a:lstStyle/>
                        <a:p>
                          <a:r>
                            <a:rPr lang="en-US" sz="1400" dirty="0"/>
                            <a:t>Circumference of a circle</a:t>
                          </a:r>
                        </a:p>
                      </a:txBody>
                      <a:tcPr marT="34290" marB="34290"/>
                    </a:tc>
                    <a:tc>
                      <a:txBody>
                        <a:bodyPr/>
                        <a:lstStyle/>
                        <a:p>
                          <a:r>
                            <a:rPr lang="en-US" sz="1400" dirty="0"/>
                            <a:t>C = 2</a:t>
                          </a:r>
                          <a:r>
                            <a:rPr lang="el-GR" sz="1400" dirty="0"/>
                            <a:t>π</a:t>
                          </a:r>
                          <a:r>
                            <a:rPr lang="en-US" sz="1400" dirty="0"/>
                            <a:t>r</a:t>
                          </a:r>
                        </a:p>
                      </a:txBody>
                      <a:tcPr marT="34290" marB="34290"/>
                    </a:tc>
                    <a:extLst>
                      <a:ext uri="{0D108BD9-81ED-4DB2-BD59-A6C34878D82A}">
                        <a16:rowId xmlns:a16="http://schemas.microsoft.com/office/drawing/2014/main" val="10008"/>
                      </a:ext>
                    </a:extLst>
                  </a:tr>
                </a:tbl>
              </a:graphicData>
            </a:graphic>
          </p:graphicFrame>
        </mc:Choice>
        <mc:Fallback xmlns="">
          <p:graphicFrame>
            <p:nvGraphicFramePr>
              <p:cNvPr id="4" name="Table 3"/>
              <p:cNvGraphicFramePr>
                <a:graphicFrameLocks noGrp="1"/>
              </p:cNvGraphicFramePr>
              <p:nvPr>
                <p:extLst>
                  <p:ext uri="{D42A27DB-BD31-4B8C-83A1-F6EECF244321}">
                    <p14:modId xmlns:p14="http://schemas.microsoft.com/office/powerpoint/2010/main" val="1226885747"/>
                  </p:ext>
                </p:extLst>
              </p:nvPr>
            </p:nvGraphicFramePr>
            <p:xfrm>
              <a:off x="1143000" y="1885950"/>
              <a:ext cx="6477000" cy="3028948"/>
            </p:xfrm>
            <a:graphic>
              <a:graphicData uri="http://schemas.openxmlformats.org/drawingml/2006/table">
                <a:tbl>
                  <a:tblPr firstRow="1" bandRow="1">
                    <a:tableStyleId>{08FB837D-C827-4EFA-A057-4D05807E0F7C}</a:tableStyleId>
                  </a:tblPr>
                  <a:tblGrid>
                    <a:gridCol w="3238500"/>
                    <a:gridCol w="3238500"/>
                  </a:tblGrid>
                  <a:tr h="311427">
                    <a:tc>
                      <a:txBody>
                        <a:bodyPr/>
                        <a:lstStyle/>
                        <a:p>
                          <a:r>
                            <a:rPr lang="en-US" sz="1400" dirty="0" smtClean="0"/>
                            <a:t>Quantity</a:t>
                          </a:r>
                          <a:endParaRPr lang="en-US" sz="1400" dirty="0"/>
                        </a:p>
                      </a:txBody>
                      <a:tcPr marT="34290" marB="34290"/>
                    </a:tc>
                    <a:tc>
                      <a:txBody>
                        <a:bodyPr/>
                        <a:lstStyle/>
                        <a:p>
                          <a:r>
                            <a:rPr lang="en-US" sz="1400" dirty="0" smtClean="0"/>
                            <a:t>Formula</a:t>
                          </a:r>
                          <a:endParaRPr lang="en-US" sz="1400" dirty="0"/>
                        </a:p>
                      </a:txBody>
                      <a:tcPr marT="34290" marB="34290"/>
                    </a:tc>
                  </a:tr>
                  <a:tr h="311427">
                    <a:tc>
                      <a:txBody>
                        <a:bodyPr/>
                        <a:lstStyle/>
                        <a:p>
                          <a:r>
                            <a:rPr lang="en-US" sz="1400" dirty="0" smtClean="0"/>
                            <a:t>Distance/Rate</a:t>
                          </a:r>
                          <a:endParaRPr lang="en-US" sz="1400" dirty="0"/>
                        </a:p>
                      </a:txBody>
                      <a:tcPr marT="34290" marB="34290"/>
                    </a:tc>
                    <a:tc>
                      <a:txBody>
                        <a:bodyPr/>
                        <a:lstStyle/>
                        <a:p>
                          <a:r>
                            <a:rPr lang="en-US" sz="1400" dirty="0" smtClean="0"/>
                            <a:t>d = </a:t>
                          </a:r>
                          <a:r>
                            <a:rPr lang="en-US" sz="1400" dirty="0" err="1" smtClean="0"/>
                            <a:t>rt</a:t>
                          </a:r>
                          <a:endParaRPr lang="en-US" sz="1400" dirty="0"/>
                        </a:p>
                      </a:txBody>
                      <a:tcPr marT="34290" marB="34290"/>
                    </a:tc>
                  </a:tr>
                  <a:tr h="537532">
                    <a:tc>
                      <a:txBody>
                        <a:bodyPr/>
                        <a:lstStyle/>
                        <a:p>
                          <a:r>
                            <a:rPr lang="en-US" sz="1400" dirty="0" smtClean="0"/>
                            <a:t>Temperature</a:t>
                          </a:r>
                        </a:p>
                        <a:p>
                          <a:endParaRPr lang="en-US" sz="1400" dirty="0"/>
                        </a:p>
                      </a:txBody>
                      <a:tcPr marT="34290" marB="34290"/>
                    </a:tc>
                    <a:tc>
                      <a:txBody>
                        <a:bodyPr/>
                        <a:lstStyle/>
                        <a:p>
                          <a:endParaRPr lang="en-US"/>
                        </a:p>
                      </a:txBody>
                      <a:tcPr marT="34290" marB="34290">
                        <a:blipFill rotWithShape="1">
                          <a:blip r:embed="rId3"/>
                          <a:stretch>
                            <a:fillRect l="-101695" t="-120455" r="-1695" b="-363636"/>
                          </a:stretch>
                        </a:blipFill>
                      </a:tcPr>
                    </a:tc>
                  </a:tr>
                  <a:tr h="311427">
                    <a:tc>
                      <a:txBody>
                        <a:bodyPr/>
                        <a:lstStyle/>
                        <a:p>
                          <a:r>
                            <a:rPr lang="en-US" sz="1400" dirty="0" smtClean="0"/>
                            <a:t>Area of a triangle</a:t>
                          </a:r>
                          <a:endParaRPr lang="en-US" sz="1400" dirty="0"/>
                        </a:p>
                      </a:txBody>
                      <a:tcPr marT="34290" marB="34290"/>
                    </a:tc>
                    <a:tc>
                      <a:txBody>
                        <a:bodyPr/>
                        <a:lstStyle/>
                        <a:p>
                          <a:r>
                            <a:rPr lang="en-US" sz="1400" dirty="0" smtClean="0"/>
                            <a:t>A = ½ </a:t>
                          </a:r>
                          <a:r>
                            <a:rPr lang="en-US" sz="1400" dirty="0" err="1" smtClean="0"/>
                            <a:t>bh</a:t>
                          </a:r>
                          <a:endParaRPr lang="en-US" sz="1400" dirty="0"/>
                        </a:p>
                      </a:txBody>
                      <a:tcPr marT="34290" marB="34290"/>
                    </a:tc>
                  </a:tr>
                  <a:tr h="311427">
                    <a:tc>
                      <a:txBody>
                        <a:bodyPr/>
                        <a:lstStyle/>
                        <a:p>
                          <a:r>
                            <a:rPr lang="en-US" sz="1400" dirty="0" smtClean="0"/>
                            <a:t>Area of a rectangle</a:t>
                          </a:r>
                          <a:endParaRPr lang="en-US" sz="1400" dirty="0"/>
                        </a:p>
                      </a:txBody>
                      <a:tcPr marT="34290" marB="34290"/>
                    </a:tc>
                    <a:tc>
                      <a:txBody>
                        <a:bodyPr/>
                        <a:lstStyle/>
                        <a:p>
                          <a:r>
                            <a:rPr lang="en-US" sz="1400" dirty="0" smtClean="0"/>
                            <a:t>A = </a:t>
                          </a:r>
                          <a:r>
                            <a:rPr lang="en-US" sz="1400" dirty="0" err="1" smtClean="0"/>
                            <a:t>ℓw</a:t>
                          </a:r>
                          <a:endParaRPr lang="en-US" sz="1400" dirty="0"/>
                        </a:p>
                      </a:txBody>
                      <a:tcPr marT="34290" marB="34290"/>
                    </a:tc>
                  </a:tr>
                  <a:tr h="311427">
                    <a:tc>
                      <a:txBody>
                        <a:bodyPr/>
                        <a:lstStyle/>
                        <a:p>
                          <a:r>
                            <a:rPr lang="en-US" sz="1400" dirty="0" smtClean="0"/>
                            <a:t>Perimeter</a:t>
                          </a:r>
                          <a:r>
                            <a:rPr lang="en-US" sz="1400" baseline="0" dirty="0" smtClean="0"/>
                            <a:t> of a rectangle</a:t>
                          </a:r>
                          <a:endParaRPr lang="en-US" sz="1400" dirty="0"/>
                        </a:p>
                      </a:txBody>
                      <a:tcPr marT="34290" marB="34290"/>
                    </a:tc>
                    <a:tc>
                      <a:txBody>
                        <a:bodyPr/>
                        <a:lstStyle/>
                        <a:p>
                          <a:r>
                            <a:rPr lang="en-US" sz="1400" dirty="0" smtClean="0"/>
                            <a:t>P = 2ℓ + 2w</a:t>
                          </a:r>
                          <a:endParaRPr lang="en-US" sz="1400" dirty="0"/>
                        </a:p>
                      </a:txBody>
                      <a:tcPr marT="34290" marB="34290"/>
                    </a:tc>
                  </a:tr>
                  <a:tr h="311427">
                    <a:tc>
                      <a:txBody>
                        <a:bodyPr/>
                        <a:lstStyle/>
                        <a:p>
                          <a:r>
                            <a:rPr lang="en-US" sz="1400" dirty="0" smtClean="0"/>
                            <a:t>Area of a trapezoid</a:t>
                          </a:r>
                          <a:endParaRPr lang="en-US" sz="1400" dirty="0"/>
                        </a:p>
                      </a:txBody>
                      <a:tcPr marT="34290" marB="34290"/>
                    </a:tc>
                    <a:tc>
                      <a:txBody>
                        <a:bodyPr/>
                        <a:lstStyle/>
                        <a:p>
                          <a:r>
                            <a:rPr lang="en-US" sz="1400" dirty="0" smtClean="0"/>
                            <a:t>A = ½ (b</a:t>
                          </a:r>
                          <a:r>
                            <a:rPr lang="en-US" sz="1400" baseline="-25000" dirty="0" smtClean="0"/>
                            <a:t>1</a:t>
                          </a:r>
                          <a:r>
                            <a:rPr lang="en-US" sz="1400" baseline="0" dirty="0" smtClean="0"/>
                            <a:t> + b</a:t>
                          </a:r>
                          <a:r>
                            <a:rPr lang="en-US" sz="1400" baseline="-25000" dirty="0" smtClean="0"/>
                            <a:t>2</a:t>
                          </a:r>
                          <a:r>
                            <a:rPr lang="en-US" sz="1400" baseline="0" dirty="0" smtClean="0"/>
                            <a:t>)h</a:t>
                          </a:r>
                          <a:endParaRPr lang="en-US" sz="1400" dirty="0"/>
                        </a:p>
                      </a:txBody>
                      <a:tcPr marT="34290" marB="34290"/>
                    </a:tc>
                  </a:tr>
                  <a:tr h="311427">
                    <a:tc>
                      <a:txBody>
                        <a:bodyPr/>
                        <a:lstStyle/>
                        <a:p>
                          <a:r>
                            <a:rPr lang="en-US" sz="1400" dirty="0" smtClean="0"/>
                            <a:t>Area of a circle</a:t>
                          </a:r>
                          <a:endParaRPr lang="en-US" sz="1400" dirty="0"/>
                        </a:p>
                      </a:txBody>
                      <a:tcPr marT="34290" marB="34290"/>
                    </a:tc>
                    <a:tc>
                      <a:txBody>
                        <a:bodyPr/>
                        <a:lstStyle/>
                        <a:p>
                          <a:r>
                            <a:rPr lang="en-US" sz="1400" dirty="0" smtClean="0"/>
                            <a:t>A = </a:t>
                          </a:r>
                          <a:r>
                            <a:rPr lang="el-GR" sz="1400" dirty="0" smtClean="0"/>
                            <a:t>π</a:t>
                          </a:r>
                          <a:r>
                            <a:rPr lang="en-US" sz="1400" dirty="0" smtClean="0"/>
                            <a:t>r</a:t>
                          </a:r>
                          <a:r>
                            <a:rPr lang="en-US" sz="1400" baseline="30000" dirty="0" smtClean="0"/>
                            <a:t>2</a:t>
                          </a:r>
                          <a:endParaRPr lang="en-US" sz="1400" dirty="0"/>
                        </a:p>
                      </a:txBody>
                      <a:tcPr marT="34290" marB="34290"/>
                    </a:tc>
                  </a:tr>
                  <a:tr h="311427">
                    <a:tc>
                      <a:txBody>
                        <a:bodyPr/>
                        <a:lstStyle/>
                        <a:p>
                          <a:r>
                            <a:rPr lang="en-US" sz="1400" dirty="0" smtClean="0"/>
                            <a:t>Circumference of a circle</a:t>
                          </a:r>
                          <a:endParaRPr lang="en-US" sz="1400" dirty="0"/>
                        </a:p>
                      </a:txBody>
                      <a:tcPr marT="34290" marB="34290"/>
                    </a:tc>
                    <a:tc>
                      <a:txBody>
                        <a:bodyPr/>
                        <a:lstStyle/>
                        <a:p>
                          <a:r>
                            <a:rPr lang="en-US" sz="1400" dirty="0" smtClean="0"/>
                            <a:t>C = 2</a:t>
                          </a:r>
                          <a:r>
                            <a:rPr lang="el-GR" sz="1400" dirty="0" smtClean="0"/>
                            <a:t>π</a:t>
                          </a:r>
                          <a:r>
                            <a:rPr lang="en-US" sz="1400" dirty="0" smtClean="0"/>
                            <a:t>r</a:t>
                          </a:r>
                          <a:endParaRPr lang="en-US" sz="1400" dirty="0"/>
                        </a:p>
                      </a:txBody>
                      <a:tcPr marT="34290" marB="34290"/>
                    </a:tc>
                  </a:tr>
                </a:tbl>
              </a:graphicData>
            </a:graphic>
          </p:graphicFrame>
        </mc:Fallback>
      </mc:AlternateContent>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1.4 Rewrite Formulas and Equations</a:t>
            </a:r>
          </a:p>
        </p:txBody>
      </p:sp>
      <p:sp>
        <p:nvSpPr>
          <p:cNvPr id="3" name="Content Placeholder 2"/>
          <p:cNvSpPr>
            <a:spLocks noGrp="1"/>
          </p:cNvSpPr>
          <p:nvPr>
            <p:ph idx="1"/>
          </p:nvPr>
        </p:nvSpPr>
        <p:spPr/>
        <p:txBody>
          <a:bodyPr/>
          <a:lstStyle/>
          <a:p>
            <a:r>
              <a:rPr lang="en-US" dirty="0"/>
              <a:t>Solve for a variable</a:t>
            </a:r>
          </a:p>
          <a:p>
            <a:pPr lvl="1"/>
            <a:r>
              <a:rPr lang="en-US" dirty="0"/>
              <a:t>Get the variable on one side of the equals sign and everything else (including other variables) on the other side</a:t>
            </a:r>
          </a:p>
          <a:p>
            <a:pPr lvl="1"/>
            <a:endParaRPr lang="en-US" dirty="0"/>
          </a:p>
          <a:p>
            <a:r>
              <a:rPr lang="en-US" dirty="0"/>
              <a:t>Find the radius of a circle with a circumference of 25 feet.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1.4 Rewrite Formulas and Equations</a:t>
            </a:r>
          </a:p>
        </p:txBody>
      </p:sp>
      <p:sp>
        <p:nvSpPr>
          <p:cNvPr id="3" name="Content Placeholder 2"/>
          <p:cNvSpPr>
            <a:spLocks noGrp="1"/>
          </p:cNvSpPr>
          <p:nvPr>
            <p:ph idx="1"/>
          </p:nvPr>
        </p:nvSpPr>
        <p:spPr/>
        <p:txBody>
          <a:bodyPr/>
          <a:lstStyle/>
          <a:p>
            <a:r>
              <a:rPr lang="en-US" dirty="0"/>
              <a:t>Solve the perimeter of a rectangle formula for ℓ.  Then find the length of a rectangle with width of 7 inches and a perimeter of 30 inches.</a:t>
            </a:r>
          </a:p>
          <a:p>
            <a:endParaRPr lang="en-US" dirty="0"/>
          </a:p>
          <a:p>
            <a:endParaRPr lang="en-US" dirty="0"/>
          </a:p>
          <a:p>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1.4 Rewrite Formulas and Equations</a:t>
            </a:r>
          </a:p>
        </p:txBody>
      </p:sp>
      <p:sp>
        <p:nvSpPr>
          <p:cNvPr id="3" name="Content Placeholder 2"/>
          <p:cNvSpPr>
            <a:spLocks noGrp="1"/>
          </p:cNvSpPr>
          <p:nvPr>
            <p:ph sz="half" idx="1"/>
          </p:nvPr>
        </p:nvSpPr>
        <p:spPr/>
        <p:txBody>
          <a:bodyPr>
            <a:normAutofit/>
          </a:bodyPr>
          <a:lstStyle/>
          <a:p>
            <a:r>
              <a:rPr lang="en-US" dirty="0"/>
              <a:t>Solve the area of a trapezoid formula for h.  Then find h if b</a:t>
            </a:r>
            <a:r>
              <a:rPr lang="en-US" baseline="-25000" dirty="0"/>
              <a:t>1</a:t>
            </a:r>
            <a:r>
              <a:rPr lang="en-US" dirty="0"/>
              <a:t> = 6 in, b</a:t>
            </a:r>
            <a:r>
              <a:rPr lang="en-US" baseline="-25000" dirty="0"/>
              <a:t>2</a:t>
            </a:r>
            <a:r>
              <a:rPr lang="en-US" dirty="0"/>
              <a:t> = 8 in, and A = 70 in</a:t>
            </a:r>
            <a:r>
              <a:rPr lang="en-US" baseline="30000" dirty="0"/>
              <a:t>2</a:t>
            </a:r>
            <a:r>
              <a:rPr lang="en-US" dirty="0"/>
              <a:t>.</a:t>
            </a:r>
          </a:p>
          <a:p>
            <a:endParaRPr lang="en-US" dirty="0"/>
          </a:p>
          <a:p>
            <a:endParaRPr lang="en-US" dirty="0"/>
          </a:p>
          <a:p>
            <a:endParaRPr lang="en-US" dirty="0"/>
          </a:p>
          <a:p>
            <a:endParaRPr lang="en-US" dirty="0"/>
          </a:p>
        </p:txBody>
      </p:sp>
      <p:sp>
        <p:nvSpPr>
          <p:cNvPr id="4" name="Content Placeholder 3"/>
          <p:cNvSpPr>
            <a:spLocks noGrp="1"/>
          </p:cNvSpPr>
          <p:nvPr>
            <p:ph sz="half" idx="2"/>
          </p:nvPr>
        </p:nvSpPr>
        <p:spPr/>
        <p:txBody>
          <a:bodyPr/>
          <a:lstStyle/>
          <a:p>
            <a:r>
              <a:rPr lang="en-US" dirty="0"/>
              <a:t>Solve for y</a:t>
            </a:r>
          </a:p>
          <a:p>
            <a:pPr lvl="1"/>
            <a:r>
              <a:rPr lang="en-US" dirty="0"/>
              <a:t>4y – </a:t>
            </a:r>
            <a:r>
              <a:rPr lang="en-US" dirty="0" err="1"/>
              <a:t>xy</a:t>
            </a:r>
            <a:r>
              <a:rPr lang="en-US" dirty="0"/>
              <a:t> = 28</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0" end="0"/>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1.4 Rewrite Formulas and Equations</a:t>
            </a:r>
          </a:p>
        </p:txBody>
      </p:sp>
      <p:sp>
        <p:nvSpPr>
          <p:cNvPr id="3" name="Content Placeholder 2"/>
          <p:cNvSpPr>
            <a:spLocks noGrp="1"/>
          </p:cNvSpPr>
          <p:nvPr>
            <p:ph idx="1"/>
          </p:nvPr>
        </p:nvSpPr>
        <p:spPr/>
        <p:txBody>
          <a:bodyPr>
            <a:normAutofit/>
          </a:bodyPr>
          <a:lstStyle/>
          <a:p>
            <a:r>
              <a:rPr lang="en-US" dirty="0"/>
              <a:t>A campus bookstore sells T-shirts for $15 each and sweatshirts for $22 each.</a:t>
            </a:r>
          </a:p>
          <a:p>
            <a:pPr lvl="1"/>
            <a:r>
              <a:rPr lang="en-US" dirty="0"/>
              <a:t>Write an equation for the bookstore’s revenue from selling </a:t>
            </a:r>
            <a:r>
              <a:rPr lang="en-US" i="1" dirty="0"/>
              <a:t>m</a:t>
            </a:r>
            <a:r>
              <a:rPr lang="en-US" dirty="0"/>
              <a:t> T-shirts and </a:t>
            </a:r>
            <a:r>
              <a:rPr lang="en-US" i="1" dirty="0"/>
              <a:t>n</a:t>
            </a:r>
            <a:r>
              <a:rPr lang="en-US" dirty="0"/>
              <a:t> sweatshirts.</a:t>
            </a:r>
          </a:p>
          <a:p>
            <a:pPr lvl="1"/>
            <a:endParaRPr lang="en-US" dirty="0"/>
          </a:p>
          <a:p>
            <a:pPr lvl="1"/>
            <a:endParaRPr lang="en-US" dirty="0"/>
          </a:p>
          <a:p>
            <a:pPr lvl="1"/>
            <a:r>
              <a:rPr lang="en-US" dirty="0"/>
              <a:t>Solve the equation for </a:t>
            </a:r>
            <a:r>
              <a:rPr lang="en-US" i="1" dirty="0"/>
              <a:t>m.</a:t>
            </a:r>
            <a:endParaRPr lang="en-US" dirty="0"/>
          </a:p>
          <a:p>
            <a:endParaRPr lang="en-US" dirty="0"/>
          </a:p>
          <a:p>
            <a:endParaRPr lang="en-US" dirty="0"/>
          </a:p>
          <a:p>
            <a:endParaRPr lang="en-US" i="1" dirty="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Homework Quiz</a:t>
            </a:r>
          </a:p>
        </p:txBody>
      </p:sp>
      <p:sp>
        <p:nvSpPr>
          <p:cNvPr id="3" name="Content Placeholder 2"/>
          <p:cNvSpPr>
            <a:spLocks noGrp="1"/>
          </p:cNvSpPr>
          <p:nvPr>
            <p:ph idx="1"/>
          </p:nvPr>
        </p:nvSpPr>
        <p:spPr/>
        <p:txBody>
          <a:bodyPr/>
          <a:lstStyle/>
          <a:p>
            <a:r>
              <a:rPr lang="en-US" dirty="0">
                <a:hlinkClick r:id="rId3" action="ppaction://hlinkpres?slideindex=1&amp;slidetitle="/>
              </a:rPr>
              <a:t>1.4 Homework Quiz</a:t>
            </a:r>
            <a:endParaRPr lang="en-US" dirty="0"/>
          </a:p>
          <a:p>
            <a:endParaRPr lang="en-US" dirty="0"/>
          </a:p>
          <a:p>
            <a:r>
              <a:rPr lang="en-US" dirty="0">
                <a:hlinkClick r:id="rId4" action="ppaction://hlinkpres?slideindex=1&amp;slidetitle="/>
              </a:rPr>
              <a:t>1.4 Formula Quiz</a:t>
            </a:r>
            <a:endParaRPr lang="en-US" dirty="0"/>
          </a:p>
        </p:txBody>
      </p:sp>
    </p:spTree>
    <p:extLst>
      <p:ext uri="{BB962C8B-B14F-4D97-AF65-F5344CB8AC3E}">
        <p14:creationId xmlns:p14="http://schemas.microsoft.com/office/powerpoint/2010/main" val="378099452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1.5 Use Problem Solving Strategies and Models</a:t>
            </a:r>
          </a:p>
        </p:txBody>
      </p:sp>
      <p:sp>
        <p:nvSpPr>
          <p:cNvPr id="3" name="Content Placeholder 2"/>
          <p:cNvSpPr>
            <a:spLocks noGrp="1"/>
          </p:cNvSpPr>
          <p:nvPr>
            <p:ph idx="1"/>
          </p:nvPr>
        </p:nvSpPr>
        <p:spPr/>
        <p:txBody>
          <a:bodyPr>
            <a:normAutofit/>
          </a:bodyPr>
          <a:lstStyle/>
          <a:p>
            <a:r>
              <a:rPr lang="en-US" dirty="0"/>
              <a:t>Strategies to solve real-life (word) problems</a:t>
            </a:r>
          </a:p>
          <a:p>
            <a:pPr lvl="1"/>
            <a:r>
              <a:rPr lang="en-US" dirty="0"/>
              <a:t>Often it is easiest to write an equation in words before you write it in </a:t>
            </a:r>
            <a:r>
              <a:rPr lang="en-US" dirty="0" err="1"/>
              <a:t>mathese</a:t>
            </a:r>
            <a:r>
              <a:rPr lang="en-US" dirty="0"/>
              <a:t>.  </a:t>
            </a:r>
          </a:p>
          <a:p>
            <a:pPr lvl="1"/>
            <a:r>
              <a:rPr lang="en-US" dirty="0"/>
              <a:t>This is called a verbal model.</a:t>
            </a:r>
          </a:p>
          <a:p>
            <a:pPr lvl="1"/>
            <a:r>
              <a:rPr lang="en-US" dirty="0"/>
              <a:t>You think this way in your head already.</a:t>
            </a:r>
          </a:p>
          <a:p>
            <a:r>
              <a:rPr lang="en-US" dirty="0"/>
              <a:t>Ways to find a verbal model</a:t>
            </a:r>
          </a:p>
          <a:p>
            <a:pPr lvl="1"/>
            <a:r>
              <a:rPr lang="en-US" dirty="0"/>
              <a:t>Use a formula</a:t>
            </a:r>
          </a:p>
          <a:p>
            <a:pPr lvl="1"/>
            <a:r>
              <a:rPr lang="en-US" dirty="0"/>
              <a:t>Look for a pattern</a:t>
            </a:r>
          </a:p>
          <a:p>
            <a:pPr lvl="1"/>
            <a:r>
              <a:rPr lang="en-US" dirty="0"/>
              <a:t>Draw a diagram</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800100"/>
          </a:xfrm>
        </p:spPr>
        <p:txBody>
          <a:bodyPr>
            <a:normAutofit fontScale="90000"/>
          </a:bodyPr>
          <a:lstStyle/>
          <a:p>
            <a:r>
              <a:rPr lang="en-US" dirty="0"/>
              <a:t>1.1 Apply Properties of Real Numbers</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964434875"/>
              </p:ext>
            </p:extLst>
          </p:nvPr>
        </p:nvGraphicFramePr>
        <p:xfrm>
          <a:off x="457200" y="1690687"/>
          <a:ext cx="4267200" cy="32432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mc:AlternateContent xmlns:mc="http://schemas.openxmlformats.org/markup-compatibility/2006" xmlns:a14="http://schemas.microsoft.com/office/drawing/2010/main">
        <mc:Choice Requires="a14">
          <p:graphicFrame>
            <p:nvGraphicFramePr>
              <p:cNvPr id="5" name="Diagram 4"/>
              <p:cNvGraphicFramePr/>
              <p:nvPr>
                <p:extLst>
                  <p:ext uri="{D42A27DB-BD31-4B8C-83A1-F6EECF244321}">
                    <p14:modId xmlns:p14="http://schemas.microsoft.com/office/powerpoint/2010/main" val="3480270327"/>
                  </p:ext>
                </p:extLst>
              </p:nvPr>
            </p:nvGraphicFramePr>
            <p:xfrm>
              <a:off x="4724400" y="1660921"/>
              <a:ext cx="4114800" cy="3257550"/>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mc:Choice>
        <mc:Fallback xmlns="">
          <p:graphicFrame>
            <p:nvGraphicFramePr>
              <p:cNvPr id="5" name="Diagram 4"/>
              <p:cNvGraphicFramePr/>
              <p:nvPr>
                <p:extLst>
                  <p:ext uri="{D42A27DB-BD31-4B8C-83A1-F6EECF244321}">
                    <p14:modId xmlns:p14="http://schemas.microsoft.com/office/powerpoint/2010/main" val="3480270327"/>
                  </p:ext>
                </p:extLst>
              </p:nvPr>
            </p:nvGraphicFramePr>
            <p:xfrm>
              <a:off x="4724400" y="1660921"/>
              <a:ext cx="4114800" cy="3257550"/>
            </p:xfrm>
            <a:graphic>
              <a:graphicData uri="http://schemas.openxmlformats.org/drawingml/2006/diagram">
                <dgm:relIds xmlns:dgm="http://schemas.openxmlformats.org/drawingml/2006/diagram" xmlns:r="http://schemas.openxmlformats.org/officeDocument/2006/relationships" r:dm="rId13" r:lo="rId14" r:qs="rId15" r:cs="rId16"/>
              </a:graphicData>
            </a:graphic>
          </p:graphicFrame>
        </mc:Fallback>
      </mc:AlternateContent>
      <p:sp>
        <p:nvSpPr>
          <p:cNvPr id="7" name="TextBox 6"/>
          <p:cNvSpPr txBox="1"/>
          <p:nvPr/>
        </p:nvSpPr>
        <p:spPr>
          <a:xfrm>
            <a:off x="3124202" y="1085850"/>
            <a:ext cx="2781531" cy="584775"/>
          </a:xfrm>
          <a:prstGeom prst="rect">
            <a:avLst/>
          </a:prstGeom>
          <a:noFill/>
        </p:spPr>
        <p:txBody>
          <a:bodyPr wrap="none" rtlCol="0">
            <a:spAutoFit/>
          </a:bodyPr>
          <a:lstStyle/>
          <a:p>
            <a:r>
              <a:rPr lang="en-US" sz="3200" dirty="0"/>
              <a:t>Real Numbers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graphicEl>
                                              <a:dgm id="{7B6FDAB1-E781-4A4C-8457-9423480D1783}"/>
                                            </p:graphicEl>
                                          </p:spTgt>
                                        </p:tgtEl>
                                        <p:attrNameLst>
                                          <p:attrName>style.visibility</p:attrName>
                                        </p:attrNameLst>
                                      </p:cBhvr>
                                      <p:to>
                                        <p:strVal val="visible"/>
                                      </p:to>
                                    </p:set>
                                    <p:animEffect transition="in" filter="fade">
                                      <p:cBhvr>
                                        <p:cTn id="7" dur="2000"/>
                                        <p:tgtEl>
                                          <p:spTgt spid="5">
                                            <p:graphicEl>
                                              <a:dgm id="{7B6FDAB1-E781-4A4C-8457-9423480D1783}"/>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graphicEl>
                                              <a:dgm id="{07C157A3-C1A9-4CAA-A483-60DFA824CF7E}"/>
                                            </p:graphicEl>
                                          </p:spTgt>
                                        </p:tgtEl>
                                        <p:attrNameLst>
                                          <p:attrName>style.visibility</p:attrName>
                                        </p:attrNameLst>
                                      </p:cBhvr>
                                      <p:to>
                                        <p:strVal val="visible"/>
                                      </p:to>
                                    </p:set>
                                    <p:animEffect transition="in" filter="fade">
                                      <p:cBhvr>
                                        <p:cTn id="12" dur="2000"/>
                                        <p:tgtEl>
                                          <p:spTgt spid="5">
                                            <p:graphicEl>
                                              <a:dgm id="{07C157A3-C1A9-4CAA-A483-60DFA824CF7E}"/>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graphicEl>
                                              <a:dgm id="{D6607342-75A7-46A4-9037-AC5EB94E8259}"/>
                                            </p:graphicEl>
                                          </p:spTgt>
                                        </p:tgtEl>
                                        <p:attrNameLst>
                                          <p:attrName>style.visibility</p:attrName>
                                        </p:attrNameLst>
                                      </p:cBhvr>
                                      <p:to>
                                        <p:strVal val="visible"/>
                                      </p:to>
                                    </p:set>
                                    <p:animEffect transition="in" filter="fade">
                                      <p:cBhvr>
                                        <p:cTn id="17" dur="2000"/>
                                        <p:tgtEl>
                                          <p:spTgt spid="5">
                                            <p:graphicEl>
                                              <a:dgm id="{D6607342-75A7-46A4-9037-AC5EB94E8259}"/>
                                            </p:graphic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
                                            <p:graphicEl>
                                              <a:dgm id="{450CAF4D-878E-49C1-A34B-E3DBDB3E0D0F}"/>
                                            </p:graphicEl>
                                          </p:spTgt>
                                        </p:tgtEl>
                                        <p:attrNameLst>
                                          <p:attrName>style.visibility</p:attrName>
                                        </p:attrNameLst>
                                      </p:cBhvr>
                                      <p:to>
                                        <p:strVal val="visible"/>
                                      </p:to>
                                    </p:set>
                                    <p:animEffect transition="in" filter="fade">
                                      <p:cBhvr>
                                        <p:cTn id="22" dur="2000"/>
                                        <p:tgtEl>
                                          <p:spTgt spid="5">
                                            <p:graphicEl>
                                              <a:dgm id="{450CAF4D-878E-49C1-A34B-E3DBDB3E0D0F}"/>
                                            </p:graphic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4">
                                            <p:graphicEl>
                                              <a:dgm id="{E3537321-9D70-42A1-80B5-172311ECDBDB}"/>
                                            </p:graphicEl>
                                          </p:spTgt>
                                        </p:tgtEl>
                                        <p:attrNameLst>
                                          <p:attrName>style.visibility</p:attrName>
                                        </p:attrNameLst>
                                      </p:cBhvr>
                                      <p:to>
                                        <p:strVal val="visible"/>
                                      </p:to>
                                    </p:set>
                                    <p:animEffect transition="in" filter="fade">
                                      <p:cBhvr>
                                        <p:cTn id="27" dur="2000"/>
                                        <p:tgtEl>
                                          <p:spTgt spid="4">
                                            <p:graphicEl>
                                              <a:dgm id="{E3537321-9D70-42A1-80B5-172311ECDBDB}"/>
                                            </p:graphic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4">
                                            <p:graphicEl>
                                              <a:dgm id="{D6D993CF-C9FD-4F2F-B082-17AF076B7BE5}"/>
                                            </p:graphicEl>
                                          </p:spTgt>
                                        </p:tgtEl>
                                        <p:attrNameLst>
                                          <p:attrName>style.visibility</p:attrName>
                                        </p:attrNameLst>
                                      </p:cBhvr>
                                      <p:to>
                                        <p:strVal val="visible"/>
                                      </p:to>
                                    </p:set>
                                    <p:animEffect transition="in" filter="fade">
                                      <p:cBhvr>
                                        <p:cTn id="32" dur="2000"/>
                                        <p:tgtEl>
                                          <p:spTgt spid="4">
                                            <p:graphicEl>
                                              <a:dgm id="{D6D993CF-C9FD-4F2F-B082-17AF076B7BE5}"/>
                                            </p:graphic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4">
                                            <p:graphicEl>
                                              <a:dgm id="{8821AE8E-19CD-46CA-8DFB-E8DE54836599}"/>
                                            </p:graphicEl>
                                          </p:spTgt>
                                        </p:tgtEl>
                                        <p:attrNameLst>
                                          <p:attrName>style.visibility</p:attrName>
                                        </p:attrNameLst>
                                      </p:cBhvr>
                                      <p:to>
                                        <p:strVal val="visible"/>
                                      </p:to>
                                    </p:set>
                                    <p:animEffect transition="in" filter="fade">
                                      <p:cBhvr>
                                        <p:cTn id="37" dur="2000"/>
                                        <p:tgtEl>
                                          <p:spTgt spid="4">
                                            <p:graphicEl>
                                              <a:dgm id="{8821AE8E-19CD-46CA-8DFB-E8DE54836599}"/>
                                            </p:graphic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4">
                                            <p:graphicEl>
                                              <a:dgm id="{716B1DA9-5566-4515-846C-C3FEF1600E9C}"/>
                                            </p:graphicEl>
                                          </p:spTgt>
                                        </p:tgtEl>
                                        <p:attrNameLst>
                                          <p:attrName>style.visibility</p:attrName>
                                        </p:attrNameLst>
                                      </p:cBhvr>
                                      <p:to>
                                        <p:strVal val="visible"/>
                                      </p:to>
                                    </p:set>
                                    <p:animEffect transition="in" filter="fade">
                                      <p:cBhvr>
                                        <p:cTn id="42" dur="2000"/>
                                        <p:tgtEl>
                                          <p:spTgt spid="4">
                                            <p:graphicEl>
                                              <a:dgm id="{716B1DA9-5566-4515-846C-C3FEF1600E9C}"/>
                                            </p:graphic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4">
                                            <p:graphicEl>
                                              <a:dgm id="{7EA4DA23-DB17-45CE-9B33-D53997F731E3}"/>
                                            </p:graphicEl>
                                          </p:spTgt>
                                        </p:tgtEl>
                                        <p:attrNameLst>
                                          <p:attrName>style.visibility</p:attrName>
                                        </p:attrNameLst>
                                      </p:cBhvr>
                                      <p:to>
                                        <p:strVal val="visible"/>
                                      </p:to>
                                    </p:set>
                                    <p:animEffect transition="in" filter="fade">
                                      <p:cBhvr>
                                        <p:cTn id="47" dur="2000"/>
                                        <p:tgtEl>
                                          <p:spTgt spid="4">
                                            <p:graphicEl>
                                              <a:dgm id="{7EA4DA23-DB17-45CE-9B33-D53997F731E3}"/>
                                            </p:graphic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4">
                                            <p:graphicEl>
                                              <a:dgm id="{ED663FF3-9AA5-4E03-B5AB-C3F82B9EDB94}"/>
                                            </p:graphicEl>
                                          </p:spTgt>
                                        </p:tgtEl>
                                        <p:attrNameLst>
                                          <p:attrName>style.visibility</p:attrName>
                                        </p:attrNameLst>
                                      </p:cBhvr>
                                      <p:to>
                                        <p:strVal val="visible"/>
                                      </p:to>
                                    </p:set>
                                    <p:animEffect transition="in" filter="fade">
                                      <p:cBhvr>
                                        <p:cTn id="52" dur="2000"/>
                                        <p:tgtEl>
                                          <p:spTgt spid="4">
                                            <p:graphicEl>
                                              <a:dgm id="{ED663FF3-9AA5-4E03-B5AB-C3F82B9EDB94}"/>
                                            </p:graphic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4">
                                            <p:graphicEl>
                                              <a:dgm id="{E1AE2EB8-177C-403F-B0CC-E1EE143E468D}"/>
                                            </p:graphicEl>
                                          </p:spTgt>
                                        </p:tgtEl>
                                        <p:attrNameLst>
                                          <p:attrName>style.visibility</p:attrName>
                                        </p:attrNameLst>
                                      </p:cBhvr>
                                      <p:to>
                                        <p:strVal val="visible"/>
                                      </p:to>
                                    </p:set>
                                    <p:animEffect transition="in" filter="fade">
                                      <p:cBhvr>
                                        <p:cTn id="57" dur="2000"/>
                                        <p:tgtEl>
                                          <p:spTgt spid="4">
                                            <p:graphicEl>
                                              <a:dgm id="{E1AE2EB8-177C-403F-B0CC-E1EE143E468D}"/>
                                            </p:graphicEl>
                                          </p:spTgt>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4">
                                            <p:graphicEl>
                                              <a:dgm id="{66642E7B-F507-4ECE-A46A-914C6FDA6F9B}"/>
                                            </p:graphicEl>
                                          </p:spTgt>
                                        </p:tgtEl>
                                        <p:attrNameLst>
                                          <p:attrName>style.visibility</p:attrName>
                                        </p:attrNameLst>
                                      </p:cBhvr>
                                      <p:to>
                                        <p:strVal val="visible"/>
                                      </p:to>
                                    </p:set>
                                    <p:animEffect transition="in" filter="fade">
                                      <p:cBhvr>
                                        <p:cTn id="62" dur="2000"/>
                                        <p:tgtEl>
                                          <p:spTgt spid="4">
                                            <p:graphicEl>
                                              <a:dgm id="{66642E7B-F507-4ECE-A46A-914C6FDA6F9B}"/>
                                            </p:graphicEl>
                                          </p:spTgt>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grpId="0" nodeType="clickEffect">
                                  <p:stCondLst>
                                    <p:cond delay="0"/>
                                  </p:stCondLst>
                                  <p:childTnLst>
                                    <p:set>
                                      <p:cBhvr>
                                        <p:cTn id="66" dur="1" fill="hold">
                                          <p:stCondLst>
                                            <p:cond delay="0"/>
                                          </p:stCondLst>
                                        </p:cTn>
                                        <p:tgtEl>
                                          <p:spTgt spid="4">
                                            <p:graphicEl>
                                              <a:dgm id="{3D7A25AD-17FC-4F29-8BA5-10B185B539FA}"/>
                                            </p:graphicEl>
                                          </p:spTgt>
                                        </p:tgtEl>
                                        <p:attrNameLst>
                                          <p:attrName>style.visibility</p:attrName>
                                        </p:attrNameLst>
                                      </p:cBhvr>
                                      <p:to>
                                        <p:strVal val="visible"/>
                                      </p:to>
                                    </p:set>
                                    <p:animEffect transition="in" filter="fade">
                                      <p:cBhvr>
                                        <p:cTn id="67" dur="2000"/>
                                        <p:tgtEl>
                                          <p:spTgt spid="4">
                                            <p:graphicEl>
                                              <a:dgm id="{3D7A25AD-17FC-4F29-8BA5-10B185B539FA}"/>
                                            </p:graphicEl>
                                          </p:spTgt>
                                        </p:tgtEl>
                                      </p:cBhvr>
                                    </p:animEffect>
                                  </p:childTnLst>
                                </p:cTn>
                              </p:par>
                            </p:childTnLst>
                          </p:cTn>
                        </p:par>
                      </p:childTnLst>
                    </p:cTn>
                  </p:par>
                  <p:par>
                    <p:cTn id="68" fill="hold">
                      <p:stCondLst>
                        <p:cond delay="indefinite"/>
                      </p:stCondLst>
                      <p:childTnLst>
                        <p:par>
                          <p:cTn id="69" fill="hold">
                            <p:stCondLst>
                              <p:cond delay="0"/>
                            </p:stCondLst>
                            <p:childTnLst>
                              <p:par>
                                <p:cTn id="70" presetID="10" presetClass="entr" presetSubtype="0" fill="hold" grpId="0" nodeType="clickEffect">
                                  <p:stCondLst>
                                    <p:cond delay="0"/>
                                  </p:stCondLst>
                                  <p:childTnLst>
                                    <p:set>
                                      <p:cBhvr>
                                        <p:cTn id="71" dur="1" fill="hold">
                                          <p:stCondLst>
                                            <p:cond delay="0"/>
                                          </p:stCondLst>
                                        </p:cTn>
                                        <p:tgtEl>
                                          <p:spTgt spid="4">
                                            <p:graphicEl>
                                              <a:dgm id="{106984B0-A25B-4298-A167-C7D3B60C22D9}"/>
                                            </p:graphicEl>
                                          </p:spTgt>
                                        </p:tgtEl>
                                        <p:attrNameLst>
                                          <p:attrName>style.visibility</p:attrName>
                                        </p:attrNameLst>
                                      </p:cBhvr>
                                      <p:to>
                                        <p:strVal val="visible"/>
                                      </p:to>
                                    </p:set>
                                    <p:animEffect transition="in" filter="fade">
                                      <p:cBhvr>
                                        <p:cTn id="72" dur="2000"/>
                                        <p:tgtEl>
                                          <p:spTgt spid="4">
                                            <p:graphicEl>
                                              <a:dgm id="{106984B0-A25B-4298-A167-C7D3B60C22D9}"/>
                                            </p:graphicEl>
                                          </p:spTgt>
                                        </p:tgtEl>
                                      </p:cBhvr>
                                    </p:animEffect>
                                  </p:childTnLst>
                                </p:cTn>
                              </p:par>
                            </p:childTnLst>
                          </p:cTn>
                        </p:par>
                      </p:childTnLst>
                    </p:cTn>
                  </p:par>
                  <p:par>
                    <p:cTn id="73" fill="hold">
                      <p:stCondLst>
                        <p:cond delay="indefinite"/>
                      </p:stCondLst>
                      <p:childTnLst>
                        <p:par>
                          <p:cTn id="74" fill="hold">
                            <p:stCondLst>
                              <p:cond delay="0"/>
                            </p:stCondLst>
                            <p:childTnLst>
                              <p:par>
                                <p:cTn id="75" presetID="10" presetClass="entr" presetSubtype="0" fill="hold" grpId="0" nodeType="clickEffect">
                                  <p:stCondLst>
                                    <p:cond delay="0"/>
                                  </p:stCondLst>
                                  <p:childTnLst>
                                    <p:set>
                                      <p:cBhvr>
                                        <p:cTn id="76" dur="1" fill="hold">
                                          <p:stCondLst>
                                            <p:cond delay="0"/>
                                          </p:stCondLst>
                                        </p:cTn>
                                        <p:tgtEl>
                                          <p:spTgt spid="4">
                                            <p:graphicEl>
                                              <a:dgm id="{53C1D4AF-EF34-46B3-9D90-ECF670422F4C}"/>
                                            </p:graphicEl>
                                          </p:spTgt>
                                        </p:tgtEl>
                                        <p:attrNameLst>
                                          <p:attrName>style.visibility</p:attrName>
                                        </p:attrNameLst>
                                      </p:cBhvr>
                                      <p:to>
                                        <p:strVal val="visible"/>
                                      </p:to>
                                    </p:set>
                                    <p:animEffect transition="in" filter="fade">
                                      <p:cBhvr>
                                        <p:cTn id="77" dur="2000"/>
                                        <p:tgtEl>
                                          <p:spTgt spid="4">
                                            <p:graphicEl>
                                              <a:dgm id="{53C1D4AF-EF34-46B3-9D90-ECF670422F4C}"/>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Graphic spid="5" grpId="0">
        <p:bldSub>
          <a:bldDgm bld="lvlOne"/>
        </p:bldSub>
      </p:bldGraphic>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1.5 Use Problem Solving Strategies and Models</a:t>
            </a:r>
          </a:p>
        </p:txBody>
      </p:sp>
      <p:sp>
        <p:nvSpPr>
          <p:cNvPr id="3" name="Content Placeholder 2"/>
          <p:cNvSpPr>
            <a:spLocks noGrp="1"/>
          </p:cNvSpPr>
          <p:nvPr>
            <p:ph idx="1"/>
          </p:nvPr>
        </p:nvSpPr>
        <p:spPr/>
        <p:txBody>
          <a:bodyPr/>
          <a:lstStyle/>
          <a:p>
            <a:r>
              <a:rPr lang="en-US" dirty="0"/>
              <a:t>An artic tern flies an average speed of 16.7 miles per hour. How long will it take to fly from its winter grounds in Antarctica to its breeding grounds in Greenland, a distance of 16000 miles?</a:t>
            </a: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619565" y="3103195"/>
            <a:ext cx="3524435" cy="2041970"/>
          </a:xfrm>
          <a:prstGeom prst="rect">
            <a:avLst/>
          </a:prstGeom>
        </p:spPr>
      </p:pic>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1.5 Use Problem Solving Strategies and Models</a:t>
            </a:r>
          </a:p>
        </p:txBody>
      </p:sp>
      <p:sp>
        <p:nvSpPr>
          <p:cNvPr id="3" name="Content Placeholder 2"/>
          <p:cNvSpPr>
            <a:spLocks noGrp="1"/>
          </p:cNvSpPr>
          <p:nvPr>
            <p:ph idx="1"/>
          </p:nvPr>
        </p:nvSpPr>
        <p:spPr/>
        <p:txBody>
          <a:bodyPr/>
          <a:lstStyle/>
          <a:p>
            <a:r>
              <a:rPr lang="en-US" dirty="0"/>
              <a:t>PARAMOTORING: The table shows the height </a:t>
            </a:r>
            <a:r>
              <a:rPr lang="en-US" i="1" dirty="0"/>
              <a:t>h </a:t>
            </a:r>
            <a:r>
              <a:rPr lang="en-US" dirty="0"/>
              <a:t>of a </a:t>
            </a:r>
            <a:r>
              <a:rPr lang="en-US" dirty="0" err="1"/>
              <a:t>paramotorist</a:t>
            </a:r>
            <a:r>
              <a:rPr lang="en-US" dirty="0"/>
              <a:t> after </a:t>
            </a:r>
            <a:r>
              <a:rPr lang="en-US" i="1" dirty="0"/>
              <a:t>t </a:t>
            </a:r>
            <a:r>
              <a:rPr lang="en-US" dirty="0"/>
              <a:t>minutes. Find the height of the </a:t>
            </a:r>
            <a:r>
              <a:rPr lang="en-US" dirty="0" err="1"/>
              <a:t>paramotorist</a:t>
            </a:r>
            <a:r>
              <a:rPr lang="en-US" dirty="0"/>
              <a:t> after 8 minutes.</a:t>
            </a:r>
          </a:p>
        </p:txBody>
      </p:sp>
      <p:pic>
        <p:nvPicPr>
          <p:cNvPr id="6" name="Picture 5" descr="paramotoring.jpg"/>
          <p:cNvPicPr>
            <a:picLocks noChangeAspect="1"/>
          </p:cNvPicPr>
          <p:nvPr/>
        </p:nvPicPr>
        <p:blipFill>
          <a:blip r:embed="rId3" cstate="print"/>
          <a:stretch>
            <a:fillRect/>
          </a:stretch>
        </p:blipFill>
        <p:spPr>
          <a:xfrm>
            <a:off x="6737819" y="2015619"/>
            <a:ext cx="2406181" cy="3131025"/>
          </a:xfrm>
          <a:prstGeom prst="rect">
            <a:avLst/>
          </a:prstGeom>
          <a:ln>
            <a:noFill/>
          </a:ln>
          <a:effectLst>
            <a:outerShdw blurRad="190500" algn="tl" rotWithShape="0">
              <a:srgbClr val="000000">
                <a:alpha val="70000"/>
              </a:srgbClr>
            </a:outerShdw>
          </a:effectLst>
        </p:spPr>
      </p:pic>
      <p:pic>
        <p:nvPicPr>
          <p:cNvPr id="4" name="Picture 68"/>
          <p:cNvPicPr>
            <a:picLocks noChangeAspect="1" noChangeArrowheads="1"/>
          </p:cNvPicPr>
          <p:nvPr/>
        </p:nvPicPr>
        <p:blipFill>
          <a:blip r:embed="rId4" cstate="print"/>
          <a:srcRect/>
          <a:stretch>
            <a:fillRect/>
          </a:stretch>
        </p:blipFill>
        <p:spPr bwMode="auto">
          <a:xfrm>
            <a:off x="0" y="2379024"/>
            <a:ext cx="6553198" cy="954726"/>
          </a:xfrm>
          <a:prstGeom prst="rect">
            <a:avLst/>
          </a:prstGeom>
          <a:noFill/>
          <a:ln w="9525">
            <a:noFill/>
            <a:miter lim="800000"/>
            <a:headEnd/>
            <a:tailEnd/>
          </a:ln>
          <a:effectLst/>
        </p:spPr>
      </p:pic>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1.5 Use Problem Solving Strategies and Models</a:t>
            </a:r>
          </a:p>
        </p:txBody>
      </p:sp>
      <p:sp>
        <p:nvSpPr>
          <p:cNvPr id="3" name="Content Placeholder 2"/>
          <p:cNvSpPr>
            <a:spLocks noGrp="1"/>
          </p:cNvSpPr>
          <p:nvPr>
            <p:ph idx="1"/>
          </p:nvPr>
        </p:nvSpPr>
        <p:spPr>
          <a:xfrm>
            <a:off x="457200" y="1687068"/>
            <a:ext cx="8229600" cy="3456432"/>
          </a:xfrm>
        </p:spPr>
        <p:txBody>
          <a:bodyPr>
            <a:noAutofit/>
          </a:bodyPr>
          <a:lstStyle/>
          <a:p>
            <a:r>
              <a:rPr lang="en-US" sz="2000" dirty="0">
                <a:solidFill>
                  <a:srgbClr val="000000"/>
                </a:solidFill>
              </a:rPr>
              <a:t>A truck used 28 gallons of gasoline and traveled a total distance of 428 miles. The truck’s fuel efficiency is 16 miles per gallon on the highway and 12 miles per gallon in the city. How many gallons of gasoline were used in the city?</a:t>
            </a:r>
          </a:p>
          <a:p>
            <a:endParaRPr lang="en-US" sz="2000" dirty="0">
              <a:solidFill>
                <a:srgbClr val="000000"/>
              </a:solidFill>
            </a:endParaRPr>
          </a:p>
          <a:p>
            <a:endParaRPr lang="en-US" sz="2000" dirty="0">
              <a:solidFill>
                <a:srgbClr val="000000"/>
              </a:solidFill>
            </a:endParaRPr>
          </a:p>
          <a:p>
            <a:endParaRPr lang="en-US" sz="2000" dirty="0">
              <a:solidFill>
                <a:srgbClr val="000000"/>
              </a:solidFill>
            </a:endParaRPr>
          </a:p>
          <a:p>
            <a:endParaRPr lang="en-US" sz="2000" dirty="0">
              <a:solidFill>
                <a:srgbClr val="000000"/>
              </a:solidFill>
            </a:endParaRPr>
          </a:p>
          <a:p>
            <a:endParaRPr lang="en-US" sz="2000" dirty="0">
              <a:solidFill>
                <a:srgbClr val="000000"/>
              </a:solidFill>
            </a:endParaRPr>
          </a:p>
          <a:p>
            <a:endParaRPr lang="en-US" sz="2000" i="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Homework Quiz</a:t>
            </a:r>
          </a:p>
        </p:txBody>
      </p:sp>
      <p:sp>
        <p:nvSpPr>
          <p:cNvPr id="3" name="Content Placeholder 2"/>
          <p:cNvSpPr>
            <a:spLocks noGrp="1"/>
          </p:cNvSpPr>
          <p:nvPr>
            <p:ph idx="1"/>
          </p:nvPr>
        </p:nvSpPr>
        <p:spPr/>
        <p:txBody>
          <a:bodyPr/>
          <a:lstStyle/>
          <a:p>
            <a:r>
              <a:rPr lang="en-US" dirty="0">
                <a:hlinkClick r:id="rId3" action="ppaction://hlinkpres?slideindex=1&amp;slidetitle="/>
              </a:rPr>
              <a:t>1.5 Homework Quiz</a:t>
            </a:r>
            <a:endParaRPr lang="en-US" dirty="0"/>
          </a:p>
        </p:txBody>
      </p:sp>
    </p:spTree>
    <p:extLst>
      <p:ext uri="{BB962C8B-B14F-4D97-AF65-F5344CB8AC3E}">
        <p14:creationId xmlns:p14="http://schemas.microsoft.com/office/powerpoint/2010/main" val="378099452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1.6 Solve Linear Inequalities</a:t>
            </a:r>
          </a:p>
        </p:txBody>
      </p:sp>
      <p:sp>
        <p:nvSpPr>
          <p:cNvPr id="3" name="Content Placeholder 2"/>
          <p:cNvSpPr>
            <a:spLocks noGrp="1"/>
          </p:cNvSpPr>
          <p:nvPr>
            <p:ph idx="1"/>
          </p:nvPr>
        </p:nvSpPr>
        <p:spPr/>
        <p:txBody>
          <a:bodyPr>
            <a:normAutofit lnSpcReduction="10000"/>
          </a:bodyPr>
          <a:lstStyle/>
          <a:p>
            <a:r>
              <a:rPr lang="en-US" dirty="0"/>
              <a:t>Inequality</a:t>
            </a:r>
          </a:p>
          <a:p>
            <a:pPr lvl="1"/>
            <a:r>
              <a:rPr lang="en-US" dirty="0"/>
              <a:t>Similar to an equation, only one side is greater than the other</a:t>
            </a:r>
          </a:p>
          <a:p>
            <a:r>
              <a:rPr lang="en-US" dirty="0"/>
              <a:t>Inequalities in one variable can be graphed on a number line</a:t>
            </a:r>
          </a:p>
          <a:p>
            <a:pPr lvl="1"/>
            <a:r>
              <a:rPr lang="en-US" dirty="0"/>
              <a:t>Plot the point on the number line</a:t>
            </a:r>
          </a:p>
          <a:p>
            <a:pPr lvl="2"/>
            <a:r>
              <a:rPr lang="en-US" dirty="0"/>
              <a:t>Filled dot if equal to; ≤, ≥, =</a:t>
            </a:r>
          </a:p>
          <a:p>
            <a:pPr lvl="2"/>
            <a:r>
              <a:rPr lang="en-US" dirty="0"/>
              <a:t>Open dot if not equal to; &lt;, &gt;</a:t>
            </a:r>
          </a:p>
          <a:p>
            <a:pPr lvl="1"/>
            <a:r>
              <a:rPr lang="en-US" dirty="0"/>
              <a:t>Draw an arrow or line covering the part of the number line included by the inequality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1.6 Solve Linear Inequalities</a:t>
            </a:r>
          </a:p>
        </p:txBody>
      </p:sp>
      <p:sp>
        <p:nvSpPr>
          <p:cNvPr id="3" name="Content Placeholder 2"/>
          <p:cNvSpPr>
            <a:spLocks noGrp="1"/>
          </p:cNvSpPr>
          <p:nvPr>
            <p:ph idx="1"/>
          </p:nvPr>
        </p:nvSpPr>
        <p:spPr/>
        <p:txBody>
          <a:bodyPr/>
          <a:lstStyle/>
          <a:p>
            <a:r>
              <a:rPr lang="en-US" dirty="0"/>
              <a:t>Graph x &gt; -2</a:t>
            </a:r>
          </a:p>
          <a:p>
            <a:endParaRPr lang="en-US" dirty="0"/>
          </a:p>
          <a:p>
            <a:endParaRPr lang="en-US" dirty="0"/>
          </a:p>
          <a:p>
            <a:r>
              <a:rPr lang="en-US" dirty="0"/>
              <a:t>Graph -3 ≤ x &lt; 1</a:t>
            </a:r>
          </a:p>
          <a:p>
            <a:endParaRPr lang="en-US" dirty="0"/>
          </a:p>
          <a:p>
            <a:endParaRPr lang="en-US" dirty="0"/>
          </a:p>
          <a:p>
            <a:r>
              <a:rPr lang="en-US" dirty="0"/>
              <a:t>Graph x &lt; 1 or x ≥ 2   </a:t>
            </a:r>
          </a:p>
        </p:txBody>
      </p:sp>
      <p:grpSp>
        <p:nvGrpSpPr>
          <p:cNvPr id="4" name="Group 3"/>
          <p:cNvGrpSpPr/>
          <p:nvPr/>
        </p:nvGrpSpPr>
        <p:grpSpPr>
          <a:xfrm>
            <a:off x="381000" y="1657350"/>
            <a:ext cx="8305800" cy="666750"/>
            <a:chOff x="6400800" y="4038600"/>
            <a:chExt cx="2286000" cy="685800"/>
          </a:xfrm>
        </p:grpSpPr>
        <p:cxnSp>
          <p:nvCxnSpPr>
            <p:cNvPr id="5" name="Straight Arrow Connector 4"/>
            <p:cNvCxnSpPr/>
            <p:nvPr/>
          </p:nvCxnSpPr>
          <p:spPr>
            <a:xfrm>
              <a:off x="6400800" y="4572000"/>
              <a:ext cx="2286000" cy="1588"/>
            </a:xfrm>
            <a:prstGeom prst="straightConnector1">
              <a:avLst/>
            </a:prstGeom>
            <a:ln w="28575">
              <a:headEnd type="arrow"/>
              <a:tailEnd type="arrow"/>
            </a:ln>
          </p:spPr>
          <p:style>
            <a:lnRef idx="1">
              <a:schemeClr val="accent1"/>
            </a:lnRef>
            <a:fillRef idx="0">
              <a:schemeClr val="accent1"/>
            </a:fillRef>
            <a:effectRef idx="0">
              <a:schemeClr val="accent1"/>
            </a:effectRef>
            <a:fontRef idx="minor">
              <a:schemeClr val="tx1"/>
            </a:fontRef>
          </p:style>
        </p:cxnSp>
        <p:grpSp>
          <p:nvGrpSpPr>
            <p:cNvPr id="6" name="Group 5"/>
            <p:cNvGrpSpPr/>
            <p:nvPr/>
          </p:nvGrpSpPr>
          <p:grpSpPr>
            <a:xfrm>
              <a:off x="6547607" y="4038600"/>
              <a:ext cx="1974909" cy="685800"/>
              <a:chOff x="6547607" y="4038600"/>
              <a:chExt cx="1974909" cy="685800"/>
            </a:xfrm>
          </p:grpSpPr>
          <p:cxnSp>
            <p:nvCxnSpPr>
              <p:cNvPr id="7" name="Straight Connector 6"/>
              <p:cNvCxnSpPr/>
              <p:nvPr/>
            </p:nvCxnSpPr>
            <p:spPr>
              <a:xfrm rot="5400000">
                <a:off x="7086600" y="4572000"/>
                <a:ext cx="304800"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rot="5400000">
                <a:off x="8000999" y="4572000"/>
                <a:ext cx="304800"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5400000">
                <a:off x="7391399" y="4572000"/>
                <a:ext cx="304800"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5400000">
                <a:off x="7696199" y="4572000"/>
                <a:ext cx="304800"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5400000">
                <a:off x="8305799" y="4572000"/>
                <a:ext cx="304800"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rot="5400000">
                <a:off x="6781800" y="4572000"/>
                <a:ext cx="304800"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rot="5400000">
                <a:off x="6477000" y="4572000"/>
                <a:ext cx="304800"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6547607" y="4038600"/>
                <a:ext cx="146807" cy="615553"/>
              </a:xfrm>
              <a:prstGeom prst="rect">
                <a:avLst/>
              </a:prstGeom>
              <a:noFill/>
            </p:spPr>
            <p:txBody>
              <a:bodyPr wrap="square" rtlCol="0">
                <a:spAutoFit/>
              </a:bodyPr>
              <a:lstStyle/>
              <a:p>
                <a:r>
                  <a:rPr lang="en-US" sz="2400" dirty="0"/>
                  <a:t>-3</a:t>
                </a:r>
              </a:p>
            </p:txBody>
          </p:sp>
          <p:sp>
            <p:nvSpPr>
              <p:cNvPr id="15" name="TextBox 14"/>
              <p:cNvSpPr txBox="1"/>
              <p:nvPr/>
            </p:nvSpPr>
            <p:spPr>
              <a:xfrm>
                <a:off x="6862194" y="4038600"/>
                <a:ext cx="135622" cy="615553"/>
              </a:xfrm>
              <a:prstGeom prst="rect">
                <a:avLst/>
              </a:prstGeom>
              <a:noFill/>
            </p:spPr>
            <p:txBody>
              <a:bodyPr wrap="square" rtlCol="0">
                <a:spAutoFit/>
              </a:bodyPr>
              <a:lstStyle/>
              <a:p>
                <a:r>
                  <a:rPr lang="en-US" sz="2400" dirty="0"/>
                  <a:t>-2</a:t>
                </a:r>
              </a:p>
            </p:txBody>
          </p:sp>
          <p:sp>
            <p:nvSpPr>
              <p:cNvPr id="16" name="TextBox 15"/>
              <p:cNvSpPr txBox="1"/>
              <p:nvPr/>
            </p:nvSpPr>
            <p:spPr>
              <a:xfrm>
                <a:off x="7197754" y="4038600"/>
                <a:ext cx="125835" cy="615553"/>
              </a:xfrm>
              <a:prstGeom prst="rect">
                <a:avLst/>
              </a:prstGeom>
              <a:noFill/>
            </p:spPr>
            <p:txBody>
              <a:bodyPr wrap="square" rtlCol="0">
                <a:spAutoFit/>
              </a:bodyPr>
              <a:lstStyle/>
              <a:p>
                <a:r>
                  <a:rPr lang="en-US" sz="2400" dirty="0"/>
                  <a:t>-1</a:t>
                </a:r>
              </a:p>
            </p:txBody>
          </p:sp>
          <p:sp>
            <p:nvSpPr>
              <p:cNvPr id="17" name="TextBox 16"/>
              <p:cNvSpPr txBox="1"/>
              <p:nvPr/>
            </p:nvSpPr>
            <p:spPr>
              <a:xfrm>
                <a:off x="7491369" y="4038600"/>
                <a:ext cx="120941" cy="615553"/>
              </a:xfrm>
              <a:prstGeom prst="rect">
                <a:avLst/>
              </a:prstGeom>
              <a:noFill/>
            </p:spPr>
            <p:txBody>
              <a:bodyPr wrap="square" rtlCol="0">
                <a:spAutoFit/>
              </a:bodyPr>
              <a:lstStyle/>
              <a:p>
                <a:r>
                  <a:rPr lang="en-US" sz="2400" dirty="0"/>
                  <a:t>0</a:t>
                </a:r>
              </a:p>
            </p:txBody>
          </p:sp>
          <p:sp>
            <p:nvSpPr>
              <p:cNvPr id="18" name="TextBox 17"/>
              <p:cNvSpPr txBox="1"/>
              <p:nvPr/>
            </p:nvSpPr>
            <p:spPr>
              <a:xfrm>
                <a:off x="7805956" y="4038600"/>
                <a:ext cx="109756" cy="615553"/>
              </a:xfrm>
              <a:prstGeom prst="rect">
                <a:avLst/>
              </a:prstGeom>
              <a:noFill/>
            </p:spPr>
            <p:txBody>
              <a:bodyPr wrap="square" rtlCol="0">
                <a:spAutoFit/>
              </a:bodyPr>
              <a:lstStyle/>
              <a:p>
                <a:r>
                  <a:rPr lang="en-US" sz="2400" dirty="0"/>
                  <a:t>1</a:t>
                </a:r>
              </a:p>
            </p:txBody>
          </p:sp>
          <p:sp>
            <p:nvSpPr>
              <p:cNvPr id="19" name="TextBox 18"/>
              <p:cNvSpPr txBox="1"/>
              <p:nvPr/>
            </p:nvSpPr>
            <p:spPr>
              <a:xfrm>
                <a:off x="8120543" y="4038600"/>
                <a:ext cx="98571" cy="615553"/>
              </a:xfrm>
              <a:prstGeom prst="rect">
                <a:avLst/>
              </a:prstGeom>
              <a:noFill/>
            </p:spPr>
            <p:txBody>
              <a:bodyPr wrap="square" rtlCol="0">
                <a:spAutoFit/>
              </a:bodyPr>
              <a:lstStyle/>
              <a:p>
                <a:r>
                  <a:rPr lang="en-US" sz="2400" dirty="0"/>
                  <a:t>2</a:t>
                </a:r>
              </a:p>
            </p:txBody>
          </p:sp>
          <p:sp>
            <p:nvSpPr>
              <p:cNvPr id="20" name="TextBox 19"/>
              <p:cNvSpPr txBox="1"/>
              <p:nvPr/>
            </p:nvSpPr>
            <p:spPr>
              <a:xfrm>
                <a:off x="8414158" y="4038600"/>
                <a:ext cx="108358" cy="615553"/>
              </a:xfrm>
              <a:prstGeom prst="rect">
                <a:avLst/>
              </a:prstGeom>
              <a:noFill/>
            </p:spPr>
            <p:txBody>
              <a:bodyPr wrap="square" rtlCol="0">
                <a:spAutoFit/>
              </a:bodyPr>
              <a:lstStyle/>
              <a:p>
                <a:r>
                  <a:rPr lang="en-US" sz="2400" dirty="0"/>
                  <a:t>3</a:t>
                </a:r>
              </a:p>
            </p:txBody>
          </p:sp>
        </p:grpSp>
      </p:grpSp>
      <p:grpSp>
        <p:nvGrpSpPr>
          <p:cNvPr id="21" name="Group 20"/>
          <p:cNvGrpSpPr/>
          <p:nvPr/>
        </p:nvGrpSpPr>
        <p:grpSpPr>
          <a:xfrm>
            <a:off x="381000" y="2800350"/>
            <a:ext cx="8305800" cy="704850"/>
            <a:chOff x="6400800" y="4038600"/>
            <a:chExt cx="2286000" cy="685800"/>
          </a:xfrm>
        </p:grpSpPr>
        <p:cxnSp>
          <p:nvCxnSpPr>
            <p:cNvPr id="22" name="Straight Arrow Connector 21"/>
            <p:cNvCxnSpPr/>
            <p:nvPr/>
          </p:nvCxnSpPr>
          <p:spPr>
            <a:xfrm>
              <a:off x="6400800" y="4572000"/>
              <a:ext cx="2286000" cy="1588"/>
            </a:xfrm>
            <a:prstGeom prst="straightConnector1">
              <a:avLst/>
            </a:prstGeom>
            <a:ln w="28575">
              <a:headEnd type="arrow"/>
              <a:tailEnd type="arrow"/>
            </a:ln>
          </p:spPr>
          <p:style>
            <a:lnRef idx="1">
              <a:schemeClr val="accent1"/>
            </a:lnRef>
            <a:fillRef idx="0">
              <a:schemeClr val="accent1"/>
            </a:fillRef>
            <a:effectRef idx="0">
              <a:schemeClr val="accent1"/>
            </a:effectRef>
            <a:fontRef idx="minor">
              <a:schemeClr val="tx1"/>
            </a:fontRef>
          </p:style>
        </p:cxnSp>
        <p:grpSp>
          <p:nvGrpSpPr>
            <p:cNvPr id="23" name="Group 22"/>
            <p:cNvGrpSpPr/>
            <p:nvPr/>
          </p:nvGrpSpPr>
          <p:grpSpPr>
            <a:xfrm>
              <a:off x="6547607" y="4038600"/>
              <a:ext cx="1974909" cy="685800"/>
              <a:chOff x="6547607" y="4038600"/>
              <a:chExt cx="1974909" cy="685800"/>
            </a:xfrm>
          </p:grpSpPr>
          <p:cxnSp>
            <p:nvCxnSpPr>
              <p:cNvPr id="24" name="Straight Connector 23"/>
              <p:cNvCxnSpPr/>
              <p:nvPr/>
            </p:nvCxnSpPr>
            <p:spPr>
              <a:xfrm rot="5400000">
                <a:off x="7086600" y="4572000"/>
                <a:ext cx="304800"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rot="5400000">
                <a:off x="8000999" y="4572000"/>
                <a:ext cx="304800"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rot="5400000">
                <a:off x="7391399" y="4572000"/>
                <a:ext cx="304800"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rot="5400000">
                <a:off x="7696199" y="4572000"/>
                <a:ext cx="304800"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rot="5400000">
                <a:off x="8305799" y="4572000"/>
                <a:ext cx="304800"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rot="5400000">
                <a:off x="6781800" y="4572000"/>
                <a:ext cx="304800"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rot="5400000">
                <a:off x="6477000" y="4572000"/>
                <a:ext cx="304800"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31" name="TextBox 30"/>
              <p:cNvSpPr txBox="1"/>
              <p:nvPr/>
            </p:nvSpPr>
            <p:spPr>
              <a:xfrm>
                <a:off x="6547607" y="4038600"/>
                <a:ext cx="146807" cy="615553"/>
              </a:xfrm>
              <a:prstGeom prst="rect">
                <a:avLst/>
              </a:prstGeom>
              <a:noFill/>
            </p:spPr>
            <p:txBody>
              <a:bodyPr wrap="square" rtlCol="0">
                <a:spAutoFit/>
              </a:bodyPr>
              <a:lstStyle/>
              <a:p>
                <a:r>
                  <a:rPr lang="en-US" sz="2400" dirty="0"/>
                  <a:t>-3</a:t>
                </a:r>
              </a:p>
            </p:txBody>
          </p:sp>
          <p:sp>
            <p:nvSpPr>
              <p:cNvPr id="32" name="TextBox 31"/>
              <p:cNvSpPr txBox="1"/>
              <p:nvPr/>
            </p:nvSpPr>
            <p:spPr>
              <a:xfrm>
                <a:off x="6862194" y="4038600"/>
                <a:ext cx="135622" cy="615553"/>
              </a:xfrm>
              <a:prstGeom prst="rect">
                <a:avLst/>
              </a:prstGeom>
              <a:noFill/>
            </p:spPr>
            <p:txBody>
              <a:bodyPr wrap="square" rtlCol="0">
                <a:spAutoFit/>
              </a:bodyPr>
              <a:lstStyle/>
              <a:p>
                <a:r>
                  <a:rPr lang="en-US" sz="2400" dirty="0"/>
                  <a:t>-2</a:t>
                </a:r>
              </a:p>
            </p:txBody>
          </p:sp>
          <p:sp>
            <p:nvSpPr>
              <p:cNvPr id="33" name="TextBox 32"/>
              <p:cNvSpPr txBox="1"/>
              <p:nvPr/>
            </p:nvSpPr>
            <p:spPr>
              <a:xfrm>
                <a:off x="7197754" y="4038600"/>
                <a:ext cx="125835" cy="615553"/>
              </a:xfrm>
              <a:prstGeom prst="rect">
                <a:avLst/>
              </a:prstGeom>
              <a:noFill/>
            </p:spPr>
            <p:txBody>
              <a:bodyPr wrap="square" rtlCol="0">
                <a:spAutoFit/>
              </a:bodyPr>
              <a:lstStyle/>
              <a:p>
                <a:r>
                  <a:rPr lang="en-US" sz="2400" dirty="0"/>
                  <a:t>-1</a:t>
                </a:r>
              </a:p>
            </p:txBody>
          </p:sp>
          <p:sp>
            <p:nvSpPr>
              <p:cNvPr id="34" name="TextBox 33"/>
              <p:cNvSpPr txBox="1"/>
              <p:nvPr/>
            </p:nvSpPr>
            <p:spPr>
              <a:xfrm>
                <a:off x="7491369" y="4038600"/>
                <a:ext cx="120941" cy="615553"/>
              </a:xfrm>
              <a:prstGeom prst="rect">
                <a:avLst/>
              </a:prstGeom>
              <a:noFill/>
            </p:spPr>
            <p:txBody>
              <a:bodyPr wrap="square" rtlCol="0">
                <a:spAutoFit/>
              </a:bodyPr>
              <a:lstStyle/>
              <a:p>
                <a:r>
                  <a:rPr lang="en-US" sz="2400" dirty="0"/>
                  <a:t>0</a:t>
                </a:r>
              </a:p>
            </p:txBody>
          </p:sp>
          <p:sp>
            <p:nvSpPr>
              <p:cNvPr id="35" name="TextBox 34"/>
              <p:cNvSpPr txBox="1"/>
              <p:nvPr/>
            </p:nvSpPr>
            <p:spPr>
              <a:xfrm>
                <a:off x="7805956" y="4038600"/>
                <a:ext cx="109756" cy="615553"/>
              </a:xfrm>
              <a:prstGeom prst="rect">
                <a:avLst/>
              </a:prstGeom>
              <a:noFill/>
            </p:spPr>
            <p:txBody>
              <a:bodyPr wrap="square" rtlCol="0">
                <a:spAutoFit/>
              </a:bodyPr>
              <a:lstStyle/>
              <a:p>
                <a:r>
                  <a:rPr lang="en-US" sz="2400" dirty="0"/>
                  <a:t>1</a:t>
                </a:r>
              </a:p>
            </p:txBody>
          </p:sp>
          <p:sp>
            <p:nvSpPr>
              <p:cNvPr id="36" name="TextBox 35"/>
              <p:cNvSpPr txBox="1"/>
              <p:nvPr/>
            </p:nvSpPr>
            <p:spPr>
              <a:xfrm>
                <a:off x="8120543" y="4038600"/>
                <a:ext cx="98571" cy="615553"/>
              </a:xfrm>
              <a:prstGeom prst="rect">
                <a:avLst/>
              </a:prstGeom>
              <a:noFill/>
            </p:spPr>
            <p:txBody>
              <a:bodyPr wrap="square" rtlCol="0">
                <a:spAutoFit/>
              </a:bodyPr>
              <a:lstStyle/>
              <a:p>
                <a:r>
                  <a:rPr lang="en-US" sz="2400" dirty="0"/>
                  <a:t>2</a:t>
                </a:r>
              </a:p>
            </p:txBody>
          </p:sp>
          <p:sp>
            <p:nvSpPr>
              <p:cNvPr id="37" name="TextBox 36"/>
              <p:cNvSpPr txBox="1"/>
              <p:nvPr/>
            </p:nvSpPr>
            <p:spPr>
              <a:xfrm>
                <a:off x="8414158" y="4038600"/>
                <a:ext cx="108358" cy="615553"/>
              </a:xfrm>
              <a:prstGeom prst="rect">
                <a:avLst/>
              </a:prstGeom>
              <a:noFill/>
            </p:spPr>
            <p:txBody>
              <a:bodyPr wrap="square" rtlCol="0">
                <a:spAutoFit/>
              </a:bodyPr>
              <a:lstStyle/>
              <a:p>
                <a:r>
                  <a:rPr lang="en-US" sz="2400" dirty="0"/>
                  <a:t>3</a:t>
                </a:r>
              </a:p>
            </p:txBody>
          </p:sp>
        </p:grpSp>
      </p:grpSp>
      <p:grpSp>
        <p:nvGrpSpPr>
          <p:cNvPr id="38" name="Group 37"/>
          <p:cNvGrpSpPr/>
          <p:nvPr/>
        </p:nvGrpSpPr>
        <p:grpSpPr>
          <a:xfrm>
            <a:off x="381000" y="4019550"/>
            <a:ext cx="8305800" cy="666750"/>
            <a:chOff x="6400800" y="4038600"/>
            <a:chExt cx="2286000" cy="685800"/>
          </a:xfrm>
        </p:grpSpPr>
        <p:cxnSp>
          <p:nvCxnSpPr>
            <p:cNvPr id="39" name="Straight Arrow Connector 38"/>
            <p:cNvCxnSpPr/>
            <p:nvPr/>
          </p:nvCxnSpPr>
          <p:spPr>
            <a:xfrm>
              <a:off x="6400800" y="4572000"/>
              <a:ext cx="2286000" cy="1588"/>
            </a:xfrm>
            <a:prstGeom prst="straightConnector1">
              <a:avLst/>
            </a:prstGeom>
            <a:ln w="28575">
              <a:headEnd type="arrow"/>
              <a:tailEnd type="arrow"/>
            </a:ln>
          </p:spPr>
          <p:style>
            <a:lnRef idx="1">
              <a:schemeClr val="accent1"/>
            </a:lnRef>
            <a:fillRef idx="0">
              <a:schemeClr val="accent1"/>
            </a:fillRef>
            <a:effectRef idx="0">
              <a:schemeClr val="accent1"/>
            </a:effectRef>
            <a:fontRef idx="minor">
              <a:schemeClr val="tx1"/>
            </a:fontRef>
          </p:style>
        </p:cxnSp>
        <p:grpSp>
          <p:nvGrpSpPr>
            <p:cNvPr id="40" name="Group 39"/>
            <p:cNvGrpSpPr/>
            <p:nvPr/>
          </p:nvGrpSpPr>
          <p:grpSpPr>
            <a:xfrm>
              <a:off x="6547607" y="4038600"/>
              <a:ext cx="1974909" cy="685800"/>
              <a:chOff x="6547607" y="4038600"/>
              <a:chExt cx="1974909" cy="685800"/>
            </a:xfrm>
          </p:grpSpPr>
          <p:cxnSp>
            <p:nvCxnSpPr>
              <p:cNvPr id="41" name="Straight Connector 40"/>
              <p:cNvCxnSpPr/>
              <p:nvPr/>
            </p:nvCxnSpPr>
            <p:spPr>
              <a:xfrm rot="5400000">
                <a:off x="7086600" y="4572000"/>
                <a:ext cx="304800"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rot="5400000">
                <a:off x="8000999" y="4572000"/>
                <a:ext cx="304800"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rot="5400000">
                <a:off x="7391399" y="4572000"/>
                <a:ext cx="304800"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rot="5400000">
                <a:off x="7696199" y="4572000"/>
                <a:ext cx="304800"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rot="5400000">
                <a:off x="8305799" y="4572000"/>
                <a:ext cx="304800"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rot="5400000">
                <a:off x="6781800" y="4572000"/>
                <a:ext cx="304800"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rot="5400000">
                <a:off x="6477000" y="4572000"/>
                <a:ext cx="304800"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48" name="TextBox 47"/>
              <p:cNvSpPr txBox="1"/>
              <p:nvPr/>
            </p:nvSpPr>
            <p:spPr>
              <a:xfrm>
                <a:off x="6547607" y="4038600"/>
                <a:ext cx="146807" cy="615553"/>
              </a:xfrm>
              <a:prstGeom prst="rect">
                <a:avLst/>
              </a:prstGeom>
              <a:noFill/>
            </p:spPr>
            <p:txBody>
              <a:bodyPr wrap="square" rtlCol="0">
                <a:spAutoFit/>
              </a:bodyPr>
              <a:lstStyle/>
              <a:p>
                <a:r>
                  <a:rPr lang="en-US" sz="2400" dirty="0"/>
                  <a:t>-3</a:t>
                </a:r>
              </a:p>
            </p:txBody>
          </p:sp>
          <p:sp>
            <p:nvSpPr>
              <p:cNvPr id="49" name="TextBox 48"/>
              <p:cNvSpPr txBox="1"/>
              <p:nvPr/>
            </p:nvSpPr>
            <p:spPr>
              <a:xfrm>
                <a:off x="6862194" y="4038600"/>
                <a:ext cx="135622" cy="615553"/>
              </a:xfrm>
              <a:prstGeom prst="rect">
                <a:avLst/>
              </a:prstGeom>
              <a:noFill/>
            </p:spPr>
            <p:txBody>
              <a:bodyPr wrap="square" rtlCol="0">
                <a:spAutoFit/>
              </a:bodyPr>
              <a:lstStyle/>
              <a:p>
                <a:r>
                  <a:rPr lang="en-US" sz="2400" dirty="0"/>
                  <a:t>-2</a:t>
                </a:r>
              </a:p>
            </p:txBody>
          </p:sp>
          <p:sp>
            <p:nvSpPr>
              <p:cNvPr id="50" name="TextBox 49"/>
              <p:cNvSpPr txBox="1"/>
              <p:nvPr/>
            </p:nvSpPr>
            <p:spPr>
              <a:xfrm>
                <a:off x="7197754" y="4038600"/>
                <a:ext cx="125835" cy="615553"/>
              </a:xfrm>
              <a:prstGeom prst="rect">
                <a:avLst/>
              </a:prstGeom>
              <a:noFill/>
            </p:spPr>
            <p:txBody>
              <a:bodyPr wrap="square" rtlCol="0">
                <a:spAutoFit/>
              </a:bodyPr>
              <a:lstStyle/>
              <a:p>
                <a:r>
                  <a:rPr lang="en-US" sz="2400" dirty="0"/>
                  <a:t>-1</a:t>
                </a:r>
              </a:p>
            </p:txBody>
          </p:sp>
          <p:sp>
            <p:nvSpPr>
              <p:cNvPr id="51" name="TextBox 50"/>
              <p:cNvSpPr txBox="1"/>
              <p:nvPr/>
            </p:nvSpPr>
            <p:spPr>
              <a:xfrm>
                <a:off x="7491369" y="4038600"/>
                <a:ext cx="120941" cy="615553"/>
              </a:xfrm>
              <a:prstGeom prst="rect">
                <a:avLst/>
              </a:prstGeom>
              <a:noFill/>
            </p:spPr>
            <p:txBody>
              <a:bodyPr wrap="square" rtlCol="0">
                <a:spAutoFit/>
              </a:bodyPr>
              <a:lstStyle/>
              <a:p>
                <a:r>
                  <a:rPr lang="en-US" sz="2400" dirty="0"/>
                  <a:t>0</a:t>
                </a:r>
              </a:p>
            </p:txBody>
          </p:sp>
          <p:sp>
            <p:nvSpPr>
              <p:cNvPr id="52" name="TextBox 51"/>
              <p:cNvSpPr txBox="1"/>
              <p:nvPr/>
            </p:nvSpPr>
            <p:spPr>
              <a:xfrm>
                <a:off x="7805956" y="4038600"/>
                <a:ext cx="109756" cy="615553"/>
              </a:xfrm>
              <a:prstGeom prst="rect">
                <a:avLst/>
              </a:prstGeom>
              <a:noFill/>
            </p:spPr>
            <p:txBody>
              <a:bodyPr wrap="square" rtlCol="0">
                <a:spAutoFit/>
              </a:bodyPr>
              <a:lstStyle/>
              <a:p>
                <a:r>
                  <a:rPr lang="en-US" sz="2400" dirty="0"/>
                  <a:t>1</a:t>
                </a:r>
              </a:p>
            </p:txBody>
          </p:sp>
          <p:sp>
            <p:nvSpPr>
              <p:cNvPr id="53" name="TextBox 52"/>
              <p:cNvSpPr txBox="1"/>
              <p:nvPr/>
            </p:nvSpPr>
            <p:spPr>
              <a:xfrm>
                <a:off x="8120543" y="4038600"/>
                <a:ext cx="98571" cy="615553"/>
              </a:xfrm>
              <a:prstGeom prst="rect">
                <a:avLst/>
              </a:prstGeom>
              <a:noFill/>
            </p:spPr>
            <p:txBody>
              <a:bodyPr wrap="square" rtlCol="0">
                <a:spAutoFit/>
              </a:bodyPr>
              <a:lstStyle/>
              <a:p>
                <a:r>
                  <a:rPr lang="en-US" sz="2400" dirty="0"/>
                  <a:t>2</a:t>
                </a:r>
              </a:p>
            </p:txBody>
          </p:sp>
          <p:sp>
            <p:nvSpPr>
              <p:cNvPr id="54" name="TextBox 53"/>
              <p:cNvSpPr txBox="1"/>
              <p:nvPr/>
            </p:nvSpPr>
            <p:spPr>
              <a:xfrm>
                <a:off x="8414158" y="4038600"/>
                <a:ext cx="108358" cy="615553"/>
              </a:xfrm>
              <a:prstGeom prst="rect">
                <a:avLst/>
              </a:prstGeom>
              <a:noFill/>
            </p:spPr>
            <p:txBody>
              <a:bodyPr wrap="square" rtlCol="0">
                <a:spAutoFit/>
              </a:bodyPr>
              <a:lstStyle/>
              <a:p>
                <a:r>
                  <a:rPr lang="en-US" sz="2400" dirty="0"/>
                  <a:t>3</a:t>
                </a:r>
              </a:p>
            </p:txBody>
          </p:sp>
        </p:gr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1.6 Solve Linear Inequalities</a:t>
            </a:r>
          </a:p>
        </p:txBody>
      </p:sp>
      <p:sp>
        <p:nvSpPr>
          <p:cNvPr id="3" name="Content Placeholder 2"/>
          <p:cNvSpPr>
            <a:spLocks noGrp="1"/>
          </p:cNvSpPr>
          <p:nvPr>
            <p:ph idx="1"/>
          </p:nvPr>
        </p:nvSpPr>
        <p:spPr/>
        <p:txBody>
          <a:bodyPr/>
          <a:lstStyle/>
          <a:p>
            <a:r>
              <a:rPr lang="en-US" dirty="0"/>
              <a:t>Solving inequalities</a:t>
            </a:r>
          </a:p>
          <a:p>
            <a:pPr lvl="1"/>
            <a:r>
              <a:rPr lang="en-US" dirty="0"/>
              <a:t>Follow the Golden Rule</a:t>
            </a:r>
          </a:p>
          <a:p>
            <a:pPr lvl="1"/>
            <a:r>
              <a:rPr lang="en-US" dirty="0"/>
              <a:t>One exception: when you multiply or divide by a negative, reverse the inequality</a:t>
            </a:r>
          </a:p>
          <a:p>
            <a:endParaRPr lang="en-US" dirty="0"/>
          </a:p>
          <a:p>
            <a:r>
              <a:rPr lang="en-US" dirty="0"/>
              <a:t>2 &lt; 4</a:t>
            </a:r>
          </a:p>
          <a:p>
            <a:r>
              <a:rPr lang="en-US" dirty="0"/>
              <a:t>(-3) 2 &lt; (-3) 4</a:t>
            </a:r>
          </a:p>
          <a:p>
            <a:r>
              <a:rPr lang="en-US" dirty="0"/>
              <a:t>-6 &lt; -12 </a:t>
            </a:r>
          </a:p>
        </p:txBody>
      </p:sp>
      <p:sp>
        <p:nvSpPr>
          <p:cNvPr id="4" name="&quot;No&quot; Symbol 3"/>
          <p:cNvSpPr/>
          <p:nvPr/>
        </p:nvSpPr>
        <p:spPr>
          <a:xfrm>
            <a:off x="1219200" y="4057650"/>
            <a:ext cx="381000" cy="342900"/>
          </a:xfrm>
          <a:prstGeom prst="noSmoking">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35" presetClass="entr" presetSubtype="0" fill="hold" grpId="0" nodeType="clickEffect">
                                  <p:stCondLst>
                                    <p:cond delay="0"/>
                                  </p:stCondLst>
                                  <p:childTnLst>
                                    <p:set>
                                      <p:cBhvr>
                                        <p:cTn id="30" dur="1" fill="hold">
                                          <p:stCondLst>
                                            <p:cond delay="0"/>
                                          </p:stCondLst>
                                        </p:cTn>
                                        <p:tgtEl>
                                          <p:spTgt spid="4"/>
                                        </p:tgtEl>
                                        <p:attrNameLst>
                                          <p:attrName>style.visibility</p:attrName>
                                        </p:attrNameLst>
                                      </p:cBhvr>
                                      <p:to>
                                        <p:strVal val="visible"/>
                                      </p:to>
                                    </p:set>
                                    <p:animEffect transition="in" filter="fade">
                                      <p:cBhvr>
                                        <p:cTn id="31" dur="2000"/>
                                        <p:tgtEl>
                                          <p:spTgt spid="4"/>
                                        </p:tgtEl>
                                      </p:cBhvr>
                                    </p:animEffect>
                                    <p:anim calcmode="lin" valueType="num">
                                      <p:cBhvr>
                                        <p:cTn id="32" dur="2000" fill="hold"/>
                                        <p:tgtEl>
                                          <p:spTgt spid="4"/>
                                        </p:tgtEl>
                                        <p:attrNameLst>
                                          <p:attrName>style.rotation</p:attrName>
                                        </p:attrNameLst>
                                      </p:cBhvr>
                                      <p:tavLst>
                                        <p:tav tm="0">
                                          <p:val>
                                            <p:fltVal val="720"/>
                                          </p:val>
                                        </p:tav>
                                        <p:tav tm="100000">
                                          <p:val>
                                            <p:fltVal val="0"/>
                                          </p:val>
                                        </p:tav>
                                      </p:tavLst>
                                    </p:anim>
                                    <p:anim calcmode="lin" valueType="num">
                                      <p:cBhvr>
                                        <p:cTn id="33" dur="2000" fill="hold"/>
                                        <p:tgtEl>
                                          <p:spTgt spid="4"/>
                                        </p:tgtEl>
                                        <p:attrNameLst>
                                          <p:attrName>ppt_h</p:attrName>
                                        </p:attrNameLst>
                                      </p:cBhvr>
                                      <p:tavLst>
                                        <p:tav tm="0">
                                          <p:val>
                                            <p:fltVal val="0"/>
                                          </p:val>
                                        </p:tav>
                                        <p:tav tm="100000">
                                          <p:val>
                                            <p:strVal val="#ppt_h"/>
                                          </p:val>
                                        </p:tav>
                                      </p:tavLst>
                                    </p:anim>
                                    <p:anim calcmode="lin" valueType="num">
                                      <p:cBhvr>
                                        <p:cTn id="34" dur="2000" fill="hold"/>
                                        <p:tgtEl>
                                          <p:spTgt spid="4"/>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animBg="1"/>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1.6 Solve Linear Inequalities</a:t>
            </a:r>
          </a:p>
        </p:txBody>
      </p:sp>
      <p:sp>
        <p:nvSpPr>
          <p:cNvPr id="3" name="Content Placeholder 2"/>
          <p:cNvSpPr>
            <a:spLocks noGrp="1"/>
          </p:cNvSpPr>
          <p:nvPr>
            <p:ph sz="half" idx="1"/>
          </p:nvPr>
        </p:nvSpPr>
        <p:spPr/>
        <p:txBody>
          <a:bodyPr/>
          <a:lstStyle/>
          <a:p>
            <a:r>
              <a:rPr lang="en-US" dirty="0"/>
              <a:t>Solve </a:t>
            </a:r>
          </a:p>
          <a:p>
            <a:pPr lvl="1"/>
            <a:r>
              <a:rPr lang="en-US" dirty="0"/>
              <a:t>4x + 9 &lt; 25</a:t>
            </a:r>
          </a:p>
          <a:p>
            <a:pPr lvl="1"/>
            <a:endParaRPr lang="en-US" dirty="0"/>
          </a:p>
          <a:p>
            <a:pPr lvl="1"/>
            <a:endParaRPr lang="en-US" dirty="0"/>
          </a:p>
          <a:p>
            <a:pPr lvl="1"/>
            <a:endParaRPr lang="en-US" dirty="0"/>
          </a:p>
          <a:p>
            <a:pPr lvl="1"/>
            <a:endParaRPr lang="en-US" dirty="0"/>
          </a:p>
        </p:txBody>
      </p:sp>
      <p:sp>
        <p:nvSpPr>
          <p:cNvPr id="4" name="Content Placeholder 3"/>
          <p:cNvSpPr>
            <a:spLocks noGrp="1"/>
          </p:cNvSpPr>
          <p:nvPr>
            <p:ph sz="half" idx="2"/>
          </p:nvPr>
        </p:nvSpPr>
        <p:spPr/>
        <p:txBody>
          <a:bodyPr/>
          <a:lstStyle/>
          <a:p>
            <a:pPr lvl="1"/>
            <a:r>
              <a:rPr lang="en-US" dirty="0"/>
              <a:t>5x – 7 ≤ 6x</a:t>
            </a:r>
          </a:p>
          <a:p>
            <a:pPr lvl="1"/>
            <a:endParaRPr lang="en-US" dirty="0"/>
          </a:p>
          <a:p>
            <a:pPr lvl="1"/>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1.6 Solve Linear Inequalities</a:t>
            </a:r>
          </a:p>
        </p:txBody>
      </p:sp>
      <p:sp>
        <p:nvSpPr>
          <p:cNvPr id="3" name="Content Placeholder 2"/>
          <p:cNvSpPr>
            <a:spLocks noGrp="1"/>
          </p:cNvSpPr>
          <p:nvPr>
            <p:ph sz="half" idx="1"/>
          </p:nvPr>
        </p:nvSpPr>
        <p:spPr/>
        <p:txBody>
          <a:bodyPr/>
          <a:lstStyle/>
          <a:p>
            <a:pPr lvl="1"/>
            <a:r>
              <a:rPr lang="en-US" dirty="0"/>
              <a:t>1 – 3x ≥ -14</a:t>
            </a:r>
          </a:p>
          <a:p>
            <a:endParaRPr lang="en-US" dirty="0"/>
          </a:p>
          <a:p>
            <a:endParaRPr lang="en-US" dirty="0"/>
          </a:p>
        </p:txBody>
      </p:sp>
      <p:sp>
        <p:nvSpPr>
          <p:cNvPr id="4" name="Content Placeholder 3"/>
          <p:cNvSpPr>
            <a:spLocks noGrp="1"/>
          </p:cNvSpPr>
          <p:nvPr>
            <p:ph sz="half" idx="2"/>
          </p:nvPr>
        </p:nvSpPr>
        <p:spPr/>
        <p:txBody>
          <a:bodyPr/>
          <a:lstStyle/>
          <a:p>
            <a:endParaRPr lang="en-US"/>
          </a:p>
        </p:txBody>
      </p:sp>
    </p:spTree>
    <p:extLst>
      <p:ext uri="{BB962C8B-B14F-4D97-AF65-F5344CB8AC3E}">
        <p14:creationId xmlns:p14="http://schemas.microsoft.com/office/powerpoint/2010/main" val="344235522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1.6 Solve Linear Inequalities</a:t>
            </a:r>
          </a:p>
        </p:txBody>
      </p:sp>
      <p:sp>
        <p:nvSpPr>
          <p:cNvPr id="3" name="Content Placeholder 2"/>
          <p:cNvSpPr>
            <a:spLocks noGrp="1"/>
          </p:cNvSpPr>
          <p:nvPr>
            <p:ph sz="half" idx="1"/>
          </p:nvPr>
        </p:nvSpPr>
        <p:spPr/>
        <p:txBody>
          <a:bodyPr>
            <a:normAutofit/>
          </a:bodyPr>
          <a:lstStyle/>
          <a:p>
            <a:r>
              <a:rPr lang="en-US" dirty="0"/>
              <a:t>Solve</a:t>
            </a:r>
          </a:p>
          <a:p>
            <a:pPr lvl="1"/>
            <a:r>
              <a:rPr lang="en-US" dirty="0"/>
              <a:t>-1 &lt; 2x + 7 &lt; 19</a:t>
            </a:r>
          </a:p>
          <a:p>
            <a:pPr lvl="1"/>
            <a:endParaRPr lang="en-US" dirty="0"/>
          </a:p>
          <a:p>
            <a:pPr lvl="1"/>
            <a:endParaRPr lang="en-US" dirty="0"/>
          </a:p>
          <a:p>
            <a:pPr lvl="1"/>
            <a:endParaRPr lang="en-US" dirty="0"/>
          </a:p>
          <a:p>
            <a:pPr lvl="1"/>
            <a:endParaRPr lang="en-US" dirty="0"/>
          </a:p>
          <a:p>
            <a:pPr lvl="1"/>
            <a:endParaRPr lang="en-US" dirty="0"/>
          </a:p>
          <a:p>
            <a:pPr lvl="1"/>
            <a:endParaRPr lang="en-US" dirty="0"/>
          </a:p>
        </p:txBody>
      </p:sp>
      <p:sp>
        <p:nvSpPr>
          <p:cNvPr id="4" name="Content Placeholder 3"/>
          <p:cNvSpPr>
            <a:spLocks noGrp="1"/>
          </p:cNvSpPr>
          <p:nvPr>
            <p:ph sz="half" idx="2"/>
          </p:nvPr>
        </p:nvSpPr>
        <p:spPr/>
        <p:txBody>
          <a:bodyPr>
            <a:normAutofit/>
          </a:bodyPr>
          <a:lstStyle/>
          <a:p>
            <a:pPr marL="365760" lvl="1" indent="-256032">
              <a:buClr>
                <a:schemeClr val="accent3"/>
              </a:buClr>
              <a:buFont typeface="Georgia"/>
              <a:buChar char="•"/>
            </a:pPr>
            <a:r>
              <a:rPr lang="en-US" dirty="0"/>
              <a:t>x + 4 ≤ 9 or x – 3 ≥ 7</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1.1 Apply Properties of Real Numbers</a:t>
            </a: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lstStyle/>
              <a:p>
                <a:r>
                  <a:rPr lang="en-US" dirty="0"/>
                  <a:t>Graph the numbers -0.2, </a:t>
                </a:r>
                <a14:m>
                  <m:oMath xmlns:m="http://schemas.openxmlformats.org/officeDocument/2006/math">
                    <m:f>
                      <m:fPr>
                        <m:ctrlPr>
                          <a:rPr lang="en-US" i="1" smtClean="0">
                            <a:latin typeface="Cambria Math" panose="02040503050406030204" pitchFamily="18" charset="0"/>
                          </a:rPr>
                        </m:ctrlPr>
                      </m:fPr>
                      <m:num>
                        <m:r>
                          <a:rPr lang="en-US" b="0" i="1" smtClean="0">
                            <a:latin typeface="Cambria Math"/>
                          </a:rPr>
                          <m:t>7</m:t>
                        </m:r>
                      </m:num>
                      <m:den>
                        <m:r>
                          <a:rPr lang="en-US" b="0" i="1" smtClean="0">
                            <a:latin typeface="Cambria Math"/>
                          </a:rPr>
                          <m:t>10</m:t>
                        </m:r>
                      </m:den>
                    </m:f>
                  </m:oMath>
                </a14:m>
                <a:r>
                  <a:rPr lang="en-US" dirty="0"/>
                  <a:t>, -1, </a:t>
                </a:r>
                <a14:m>
                  <m:oMath xmlns:m="http://schemas.openxmlformats.org/officeDocument/2006/math">
                    <m:rad>
                      <m:radPr>
                        <m:degHide m:val="on"/>
                        <m:ctrlPr>
                          <a:rPr lang="en-US" i="1" smtClean="0">
                            <a:latin typeface="Cambria Math" panose="02040503050406030204" pitchFamily="18" charset="0"/>
                          </a:rPr>
                        </m:ctrlPr>
                      </m:radPr>
                      <m:deg/>
                      <m:e>
                        <m:r>
                          <a:rPr lang="en-US" b="0" i="1" smtClean="0">
                            <a:latin typeface="Cambria Math"/>
                          </a:rPr>
                          <m:t>2</m:t>
                        </m:r>
                      </m:e>
                    </m:rad>
                  </m:oMath>
                </a14:m>
                <a:r>
                  <a:rPr lang="en-US" dirty="0"/>
                  <a:t>, -4 on a number line</a:t>
                </a:r>
              </a:p>
              <a:p>
                <a:endParaRPr lang="en-US" dirty="0"/>
              </a:p>
              <a:p>
                <a:endParaRPr lang="en-US" dirty="0"/>
              </a:p>
              <a:p>
                <a:endParaRPr lang="en-US" dirty="0"/>
              </a:p>
              <a:p>
                <a:endParaRPr lang="en-US" dirty="0"/>
              </a:p>
              <a:p>
                <a:pPr>
                  <a:buNone/>
                </a:pPr>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1">
                <a:blip r:embed="rId3"/>
                <a:stretch>
                  <a:fillRect/>
                </a:stretch>
              </a:blipFill>
            </p:spPr>
            <p:txBody>
              <a:bodyPr/>
              <a:lstStyle/>
              <a:p>
                <a:r>
                  <a:rPr lang="en-US">
                    <a:noFill/>
                  </a:rPr>
                  <a:t> </a:t>
                </a:r>
              </a:p>
            </p:txBody>
          </p:sp>
        </mc:Fallback>
      </mc:AlternateContent>
      <p:grpSp>
        <p:nvGrpSpPr>
          <p:cNvPr id="20" name="Group 19"/>
          <p:cNvGrpSpPr/>
          <p:nvPr/>
        </p:nvGrpSpPr>
        <p:grpSpPr>
          <a:xfrm>
            <a:off x="381000" y="3028950"/>
            <a:ext cx="8305800" cy="514350"/>
            <a:chOff x="6400800" y="4038600"/>
            <a:chExt cx="2286000" cy="685800"/>
          </a:xfrm>
        </p:grpSpPr>
        <p:cxnSp>
          <p:nvCxnSpPr>
            <p:cNvPr id="4" name="Straight Arrow Connector 3"/>
            <p:cNvCxnSpPr/>
            <p:nvPr/>
          </p:nvCxnSpPr>
          <p:spPr>
            <a:xfrm>
              <a:off x="6400800" y="4572000"/>
              <a:ext cx="2286000" cy="1588"/>
            </a:xfrm>
            <a:prstGeom prst="straightConnector1">
              <a:avLst/>
            </a:prstGeom>
            <a:ln w="28575">
              <a:headEnd type="arrow"/>
              <a:tailEnd type="arrow"/>
            </a:ln>
          </p:spPr>
          <p:style>
            <a:lnRef idx="1">
              <a:schemeClr val="accent1"/>
            </a:lnRef>
            <a:fillRef idx="0">
              <a:schemeClr val="accent1"/>
            </a:fillRef>
            <a:effectRef idx="0">
              <a:schemeClr val="accent1"/>
            </a:effectRef>
            <a:fontRef idx="minor">
              <a:schemeClr val="tx1"/>
            </a:fontRef>
          </p:style>
        </p:cxnSp>
        <p:grpSp>
          <p:nvGrpSpPr>
            <p:cNvPr id="5" name="Group 4"/>
            <p:cNvGrpSpPr/>
            <p:nvPr/>
          </p:nvGrpSpPr>
          <p:grpSpPr>
            <a:xfrm>
              <a:off x="6547607" y="4038600"/>
              <a:ext cx="1974909" cy="685800"/>
              <a:chOff x="6547607" y="4038600"/>
              <a:chExt cx="1974909" cy="685800"/>
            </a:xfrm>
          </p:grpSpPr>
          <p:cxnSp>
            <p:nvCxnSpPr>
              <p:cNvPr id="6" name="Straight Connector 5"/>
              <p:cNvCxnSpPr/>
              <p:nvPr/>
            </p:nvCxnSpPr>
            <p:spPr>
              <a:xfrm rot="5400000">
                <a:off x="7086600" y="4572000"/>
                <a:ext cx="304800"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rot="5400000">
                <a:off x="8000999" y="4572000"/>
                <a:ext cx="304800"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rot="5400000">
                <a:off x="7391399" y="4572000"/>
                <a:ext cx="304800"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5400000">
                <a:off x="7696199" y="4572000"/>
                <a:ext cx="304800"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5400000">
                <a:off x="8305799" y="4572000"/>
                <a:ext cx="304800"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5400000">
                <a:off x="6781800" y="4572000"/>
                <a:ext cx="304800"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rot="5400000">
                <a:off x="6477000" y="4572000"/>
                <a:ext cx="304800"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6547607" y="4038600"/>
                <a:ext cx="146807" cy="492443"/>
              </a:xfrm>
              <a:prstGeom prst="rect">
                <a:avLst/>
              </a:prstGeom>
              <a:noFill/>
            </p:spPr>
            <p:txBody>
              <a:bodyPr wrap="square" rtlCol="0">
                <a:spAutoFit/>
              </a:bodyPr>
              <a:lstStyle/>
              <a:p>
                <a:r>
                  <a:rPr lang="en-US" dirty="0"/>
                  <a:t>-4</a:t>
                </a:r>
              </a:p>
            </p:txBody>
          </p:sp>
          <p:sp>
            <p:nvSpPr>
              <p:cNvPr id="14" name="TextBox 13"/>
              <p:cNvSpPr txBox="1"/>
              <p:nvPr/>
            </p:nvSpPr>
            <p:spPr>
              <a:xfrm>
                <a:off x="6862194" y="4038600"/>
                <a:ext cx="135622" cy="492443"/>
              </a:xfrm>
              <a:prstGeom prst="rect">
                <a:avLst/>
              </a:prstGeom>
              <a:noFill/>
            </p:spPr>
            <p:txBody>
              <a:bodyPr wrap="square" rtlCol="0">
                <a:spAutoFit/>
              </a:bodyPr>
              <a:lstStyle/>
              <a:p>
                <a:r>
                  <a:rPr lang="en-US" dirty="0"/>
                  <a:t>-3</a:t>
                </a:r>
              </a:p>
            </p:txBody>
          </p:sp>
          <p:sp>
            <p:nvSpPr>
              <p:cNvPr id="15" name="TextBox 14"/>
              <p:cNvSpPr txBox="1"/>
              <p:nvPr/>
            </p:nvSpPr>
            <p:spPr>
              <a:xfrm>
                <a:off x="7197754" y="4038600"/>
                <a:ext cx="125835" cy="492443"/>
              </a:xfrm>
              <a:prstGeom prst="rect">
                <a:avLst/>
              </a:prstGeom>
              <a:noFill/>
            </p:spPr>
            <p:txBody>
              <a:bodyPr wrap="square" rtlCol="0">
                <a:spAutoFit/>
              </a:bodyPr>
              <a:lstStyle/>
              <a:p>
                <a:r>
                  <a:rPr lang="en-US" dirty="0"/>
                  <a:t>-2</a:t>
                </a:r>
              </a:p>
            </p:txBody>
          </p:sp>
          <p:sp>
            <p:nvSpPr>
              <p:cNvPr id="16" name="TextBox 15"/>
              <p:cNvSpPr txBox="1"/>
              <p:nvPr/>
            </p:nvSpPr>
            <p:spPr>
              <a:xfrm>
                <a:off x="7470396" y="4038600"/>
                <a:ext cx="120941" cy="492443"/>
              </a:xfrm>
              <a:prstGeom prst="rect">
                <a:avLst/>
              </a:prstGeom>
              <a:noFill/>
            </p:spPr>
            <p:txBody>
              <a:bodyPr wrap="square" rtlCol="0">
                <a:spAutoFit/>
              </a:bodyPr>
              <a:lstStyle/>
              <a:p>
                <a:r>
                  <a:rPr lang="en-US" dirty="0"/>
                  <a:t>-1</a:t>
                </a:r>
              </a:p>
            </p:txBody>
          </p:sp>
          <p:sp>
            <p:nvSpPr>
              <p:cNvPr id="17" name="TextBox 16"/>
              <p:cNvSpPr txBox="1"/>
              <p:nvPr/>
            </p:nvSpPr>
            <p:spPr>
              <a:xfrm>
                <a:off x="7805956" y="4038600"/>
                <a:ext cx="109756" cy="492443"/>
              </a:xfrm>
              <a:prstGeom prst="rect">
                <a:avLst/>
              </a:prstGeom>
              <a:noFill/>
            </p:spPr>
            <p:txBody>
              <a:bodyPr wrap="square" rtlCol="0">
                <a:spAutoFit/>
              </a:bodyPr>
              <a:lstStyle/>
              <a:p>
                <a:r>
                  <a:rPr lang="en-US" dirty="0"/>
                  <a:t>0</a:t>
                </a:r>
              </a:p>
            </p:txBody>
          </p:sp>
          <p:sp>
            <p:nvSpPr>
              <p:cNvPr id="18" name="TextBox 17"/>
              <p:cNvSpPr txBox="1"/>
              <p:nvPr/>
            </p:nvSpPr>
            <p:spPr>
              <a:xfrm>
                <a:off x="8120543" y="4038600"/>
                <a:ext cx="98571" cy="492443"/>
              </a:xfrm>
              <a:prstGeom prst="rect">
                <a:avLst/>
              </a:prstGeom>
              <a:noFill/>
            </p:spPr>
            <p:txBody>
              <a:bodyPr wrap="square" rtlCol="0">
                <a:spAutoFit/>
              </a:bodyPr>
              <a:lstStyle/>
              <a:p>
                <a:r>
                  <a:rPr lang="en-US" dirty="0"/>
                  <a:t>1</a:t>
                </a:r>
              </a:p>
            </p:txBody>
          </p:sp>
          <p:sp>
            <p:nvSpPr>
              <p:cNvPr id="19" name="TextBox 18"/>
              <p:cNvSpPr txBox="1"/>
              <p:nvPr/>
            </p:nvSpPr>
            <p:spPr>
              <a:xfrm>
                <a:off x="8414158" y="4038600"/>
                <a:ext cx="108358" cy="492443"/>
              </a:xfrm>
              <a:prstGeom prst="rect">
                <a:avLst/>
              </a:prstGeom>
              <a:noFill/>
            </p:spPr>
            <p:txBody>
              <a:bodyPr wrap="square" rtlCol="0">
                <a:spAutoFit/>
              </a:bodyPr>
              <a:lstStyle/>
              <a:p>
                <a:r>
                  <a:rPr lang="en-US" dirty="0"/>
                  <a:t>2</a:t>
                </a:r>
              </a:p>
            </p:txBody>
          </p:sp>
        </p:grpSp>
      </p:gr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1.6 Solve Linear Inequalities</a:t>
            </a:r>
          </a:p>
        </p:txBody>
      </p:sp>
      <p:sp>
        <p:nvSpPr>
          <p:cNvPr id="3" name="Content Placeholder 2"/>
          <p:cNvSpPr>
            <a:spLocks noGrp="1"/>
          </p:cNvSpPr>
          <p:nvPr>
            <p:ph idx="1"/>
          </p:nvPr>
        </p:nvSpPr>
        <p:spPr/>
        <p:txBody>
          <a:bodyPr/>
          <a:lstStyle/>
          <a:p>
            <a:r>
              <a:rPr lang="en-US" dirty="0"/>
              <a:t>In South Bend, the lowest temperature on record is          -22°F in January, 1943, while the highest temperature on record is 109°F in July, 1934.  Write the range of temperatures as an inequality.  Then write an inequality giving the temperature range in degrees Celsius.</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Homework Quiz</a:t>
            </a:r>
          </a:p>
        </p:txBody>
      </p:sp>
      <p:sp>
        <p:nvSpPr>
          <p:cNvPr id="3" name="Content Placeholder 2"/>
          <p:cNvSpPr>
            <a:spLocks noGrp="1"/>
          </p:cNvSpPr>
          <p:nvPr>
            <p:ph idx="1"/>
          </p:nvPr>
        </p:nvSpPr>
        <p:spPr/>
        <p:txBody>
          <a:bodyPr/>
          <a:lstStyle/>
          <a:p>
            <a:r>
              <a:rPr lang="en-US" dirty="0">
                <a:hlinkClick r:id="rId3" action="ppaction://hlinkpres?slideindex=1&amp;slidetitle="/>
              </a:rPr>
              <a:t>1.6 Homework Quiz</a:t>
            </a:r>
            <a:endParaRPr lang="en-US" dirty="0"/>
          </a:p>
        </p:txBody>
      </p:sp>
    </p:spTree>
    <p:extLst>
      <p:ext uri="{BB962C8B-B14F-4D97-AF65-F5344CB8AC3E}">
        <p14:creationId xmlns:p14="http://schemas.microsoft.com/office/powerpoint/2010/main" val="378099452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1.7 Solve Absolute Value Equations and Inequalities</a:t>
            </a:r>
          </a:p>
        </p:txBody>
      </p:sp>
      <p:sp>
        <p:nvSpPr>
          <p:cNvPr id="3" name="Content Placeholder 2"/>
          <p:cNvSpPr>
            <a:spLocks noGrp="1"/>
          </p:cNvSpPr>
          <p:nvPr>
            <p:ph idx="1"/>
          </p:nvPr>
        </p:nvSpPr>
        <p:spPr/>
        <p:txBody>
          <a:bodyPr>
            <a:normAutofit lnSpcReduction="10000"/>
          </a:bodyPr>
          <a:lstStyle/>
          <a:p>
            <a:r>
              <a:rPr lang="en-US" dirty="0"/>
              <a:t>Absolute Values</a:t>
            </a:r>
          </a:p>
          <a:p>
            <a:endParaRPr lang="en-US" dirty="0"/>
          </a:p>
          <a:p>
            <a:endParaRPr lang="en-US" dirty="0"/>
          </a:p>
          <a:p>
            <a:endParaRPr lang="en-US" dirty="0"/>
          </a:p>
          <a:p>
            <a:r>
              <a:rPr lang="en-US" dirty="0"/>
              <a:t>| x | = b</a:t>
            </a:r>
          </a:p>
          <a:p>
            <a:pPr lvl="1"/>
            <a:r>
              <a:rPr lang="en-US" dirty="0"/>
              <a:t>Distance between x and 0 is b</a:t>
            </a:r>
          </a:p>
          <a:p>
            <a:endParaRPr lang="en-US" dirty="0"/>
          </a:p>
          <a:p>
            <a:r>
              <a:rPr lang="en-US" dirty="0"/>
              <a:t>| x – k | = b</a:t>
            </a:r>
          </a:p>
          <a:p>
            <a:pPr lvl="1"/>
            <a:r>
              <a:rPr lang="en-US" dirty="0"/>
              <a:t>Distance between x and k is b</a:t>
            </a:r>
          </a:p>
        </p:txBody>
      </p:sp>
      <p:sp>
        <p:nvSpPr>
          <p:cNvPr id="4" name="TextBox 3"/>
          <p:cNvSpPr txBox="1"/>
          <p:nvPr/>
        </p:nvSpPr>
        <p:spPr>
          <a:xfrm>
            <a:off x="1143000" y="1748790"/>
            <a:ext cx="5181600" cy="461665"/>
          </a:xfrm>
          <a:prstGeom prst="rect">
            <a:avLst/>
          </a:prstGeom>
        </p:spPr>
        <p:style>
          <a:lnRef idx="1">
            <a:schemeClr val="accent3"/>
          </a:lnRef>
          <a:fillRef idx="3">
            <a:schemeClr val="accent3"/>
          </a:fillRef>
          <a:effectRef idx="2">
            <a:schemeClr val="accent3"/>
          </a:effectRef>
          <a:fontRef idx="minor">
            <a:schemeClr val="lt1"/>
          </a:fontRef>
        </p:style>
        <p:txBody>
          <a:bodyPr wrap="square" rtlCol="0">
            <a:spAutoFit/>
          </a:bodyPr>
          <a:lstStyle/>
          <a:p>
            <a:r>
              <a:rPr lang="en-US" sz="2400" dirty="0"/>
              <a:t>Distance from origin to coordinate</a:t>
            </a:r>
          </a:p>
        </p:txBody>
      </p:sp>
      <p:sp>
        <p:nvSpPr>
          <p:cNvPr id="5" name="TextBox 4"/>
          <p:cNvSpPr txBox="1"/>
          <p:nvPr/>
        </p:nvSpPr>
        <p:spPr>
          <a:xfrm>
            <a:off x="1143000" y="2205990"/>
            <a:ext cx="6781800" cy="461665"/>
          </a:xfrm>
          <a:prstGeom prst="rect">
            <a:avLst/>
          </a:prstGeom>
        </p:spPr>
        <p:style>
          <a:lnRef idx="1">
            <a:schemeClr val="accent2"/>
          </a:lnRef>
          <a:fillRef idx="3">
            <a:schemeClr val="accent2"/>
          </a:fillRef>
          <a:effectRef idx="2">
            <a:schemeClr val="accent2"/>
          </a:effectRef>
          <a:fontRef idx="minor">
            <a:schemeClr val="lt1"/>
          </a:fontRef>
        </p:style>
        <p:txBody>
          <a:bodyPr wrap="square" rtlCol="0">
            <a:spAutoFit/>
          </a:bodyPr>
          <a:lstStyle/>
          <a:p>
            <a:r>
              <a:rPr lang="en-US" sz="2400" dirty="0"/>
              <a:t>In one dimension, turns the number positive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53"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anim calcmode="lin" valueType="num">
                                      <p:cBhvr>
                                        <p:cTn id="11" dur="500" fill="hold"/>
                                        <p:tgtEl>
                                          <p:spTgt spid="4"/>
                                        </p:tgtEl>
                                        <p:attrNameLst>
                                          <p:attrName>ppt_w</p:attrName>
                                        </p:attrNameLst>
                                      </p:cBhvr>
                                      <p:tavLst>
                                        <p:tav tm="0">
                                          <p:val>
                                            <p:fltVal val="0"/>
                                          </p:val>
                                        </p:tav>
                                        <p:tav tm="100000">
                                          <p:val>
                                            <p:strVal val="#ppt_w"/>
                                          </p:val>
                                        </p:tav>
                                      </p:tavLst>
                                    </p:anim>
                                    <p:anim calcmode="lin" valueType="num">
                                      <p:cBhvr>
                                        <p:cTn id="12" dur="500" fill="hold"/>
                                        <p:tgtEl>
                                          <p:spTgt spid="4"/>
                                        </p:tgtEl>
                                        <p:attrNameLst>
                                          <p:attrName>ppt_h</p:attrName>
                                        </p:attrNameLst>
                                      </p:cBhvr>
                                      <p:tavLst>
                                        <p:tav tm="0">
                                          <p:val>
                                            <p:fltVal val="0"/>
                                          </p:val>
                                        </p:tav>
                                        <p:tav tm="100000">
                                          <p:val>
                                            <p:strVal val="#ppt_h"/>
                                          </p:val>
                                        </p:tav>
                                      </p:tavLst>
                                    </p:anim>
                                    <p:animEffect transition="in" filter="fade">
                                      <p:cBhvr>
                                        <p:cTn id="13" dur="500"/>
                                        <p:tgtEl>
                                          <p:spTgt spid="4"/>
                                        </p:tgtEl>
                                      </p:cBhvr>
                                    </p:animEffect>
                                  </p:childTnLst>
                                </p:cTn>
                              </p:par>
                            </p:childTnLst>
                          </p:cTn>
                        </p:par>
                      </p:childTnLst>
                    </p:cTn>
                  </p:par>
                  <p:par>
                    <p:cTn id="14" fill="hold">
                      <p:stCondLst>
                        <p:cond delay="indefinite"/>
                      </p:stCondLst>
                      <p:childTnLst>
                        <p:par>
                          <p:cTn id="15" fill="hold">
                            <p:stCondLst>
                              <p:cond delay="0"/>
                            </p:stCondLst>
                            <p:childTnLst>
                              <p:par>
                                <p:cTn id="16" presetID="53" presetClass="entr" presetSubtype="0" fill="hold" grpId="0" nodeType="clickEffect">
                                  <p:stCondLst>
                                    <p:cond delay="0"/>
                                  </p:stCondLst>
                                  <p:childTnLst>
                                    <p:set>
                                      <p:cBhvr>
                                        <p:cTn id="17" dur="1" fill="hold">
                                          <p:stCondLst>
                                            <p:cond delay="0"/>
                                          </p:stCondLst>
                                        </p:cTn>
                                        <p:tgtEl>
                                          <p:spTgt spid="5"/>
                                        </p:tgtEl>
                                        <p:attrNameLst>
                                          <p:attrName>style.visibility</p:attrName>
                                        </p:attrNameLst>
                                      </p:cBhvr>
                                      <p:to>
                                        <p:strVal val="visible"/>
                                      </p:to>
                                    </p:set>
                                    <p:anim calcmode="lin" valueType="num">
                                      <p:cBhvr>
                                        <p:cTn id="18" dur="500" fill="hold"/>
                                        <p:tgtEl>
                                          <p:spTgt spid="5"/>
                                        </p:tgtEl>
                                        <p:attrNameLst>
                                          <p:attrName>ppt_w</p:attrName>
                                        </p:attrNameLst>
                                      </p:cBhvr>
                                      <p:tavLst>
                                        <p:tav tm="0">
                                          <p:val>
                                            <p:fltVal val="0"/>
                                          </p:val>
                                        </p:tav>
                                        <p:tav tm="100000">
                                          <p:val>
                                            <p:strVal val="#ppt_w"/>
                                          </p:val>
                                        </p:tav>
                                      </p:tavLst>
                                    </p:anim>
                                    <p:anim calcmode="lin" valueType="num">
                                      <p:cBhvr>
                                        <p:cTn id="19" dur="500" fill="hold"/>
                                        <p:tgtEl>
                                          <p:spTgt spid="5"/>
                                        </p:tgtEl>
                                        <p:attrNameLst>
                                          <p:attrName>ppt_h</p:attrName>
                                        </p:attrNameLst>
                                      </p:cBhvr>
                                      <p:tavLst>
                                        <p:tav tm="0">
                                          <p:val>
                                            <p:fltVal val="0"/>
                                          </p:val>
                                        </p:tav>
                                        <p:tav tm="100000">
                                          <p:val>
                                            <p:strVal val="#ppt_h"/>
                                          </p:val>
                                        </p:tav>
                                      </p:tavLst>
                                    </p:anim>
                                    <p:animEffect transition="in" filter="fade">
                                      <p:cBhvr>
                                        <p:cTn id="20" dur="500"/>
                                        <p:tgtEl>
                                          <p:spTgt spid="5"/>
                                        </p:tgtEl>
                                      </p:cBhvr>
                                    </p:animEffec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childTnLst>
                                </p:cTn>
                              </p:par>
                            </p:childTnLst>
                          </p:cTn>
                        </p:par>
                        <p:par>
                          <p:cTn id="25" fill="hold">
                            <p:stCondLst>
                              <p:cond delay="0"/>
                            </p:stCondLst>
                            <p:childTnLst>
                              <p:par>
                                <p:cTn id="26" presetID="1" presetClass="entr" presetSubtype="0" fill="hold" grpId="0" nodeType="after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grpId="0" nodeType="click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childTnLst>
                                </p:cTn>
                              </p:par>
                            </p:childTnLst>
                          </p:cTn>
                        </p:par>
                        <p:par>
                          <p:cTn id="32" fill="hold">
                            <p:stCondLst>
                              <p:cond delay="0"/>
                            </p:stCondLst>
                            <p:childTnLst>
                              <p:par>
                                <p:cTn id="33" presetID="1" presetClass="entr" presetSubtype="0" fill="hold" grpId="0" nodeType="after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animBg="1"/>
      <p:bldP spid="5" grpId="0" animBg="1"/>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1.7 Solve Absolute Value Equations and Inequalities</a:t>
            </a:r>
          </a:p>
        </p:txBody>
      </p:sp>
      <p:sp>
        <p:nvSpPr>
          <p:cNvPr id="3" name="Content Placeholder 2"/>
          <p:cNvSpPr>
            <a:spLocks noGrp="1"/>
          </p:cNvSpPr>
          <p:nvPr>
            <p:ph idx="1"/>
          </p:nvPr>
        </p:nvSpPr>
        <p:spPr/>
        <p:txBody>
          <a:bodyPr>
            <a:normAutofit lnSpcReduction="10000"/>
          </a:bodyPr>
          <a:lstStyle/>
          <a:p>
            <a:r>
              <a:rPr lang="en-US" dirty="0"/>
              <a:t>There are usually two solutions, </a:t>
            </a:r>
          </a:p>
          <a:p>
            <a:pPr lvl="1"/>
            <a:r>
              <a:rPr lang="en-US" dirty="0"/>
              <a:t>One for when the expression inside the | | is positive</a:t>
            </a:r>
          </a:p>
          <a:p>
            <a:pPr lvl="1"/>
            <a:r>
              <a:rPr lang="en-US" dirty="0"/>
              <a:t>One for when the expression inside the | | is negative</a:t>
            </a:r>
          </a:p>
          <a:p>
            <a:r>
              <a:rPr lang="en-US" dirty="0"/>
              <a:t>Steps to solve </a:t>
            </a:r>
          </a:p>
          <a:p>
            <a:pPr lvl="1"/>
            <a:r>
              <a:rPr lang="en-US" dirty="0"/>
              <a:t>Write two equations</a:t>
            </a:r>
          </a:p>
          <a:p>
            <a:pPr lvl="2"/>
            <a:r>
              <a:rPr lang="en-US" dirty="0"/>
              <a:t>Absolute value expression +</a:t>
            </a:r>
          </a:p>
          <a:p>
            <a:pPr lvl="2"/>
            <a:r>
              <a:rPr lang="en-US" dirty="0"/>
              <a:t>Absolute value expression - </a:t>
            </a:r>
          </a:p>
          <a:p>
            <a:pPr lvl="1"/>
            <a:r>
              <a:rPr lang="en-US" dirty="0"/>
              <a:t>Solve each equation</a:t>
            </a:r>
          </a:p>
          <a:p>
            <a:pPr lvl="1"/>
            <a:r>
              <a:rPr lang="en-US" dirty="0"/>
              <a:t>Check your solutions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1.7 Solve Absolute Value Equations and Inequalities</a:t>
            </a:r>
          </a:p>
        </p:txBody>
      </p:sp>
      <p:sp>
        <p:nvSpPr>
          <p:cNvPr id="3" name="Content Placeholder 2"/>
          <p:cNvSpPr>
            <a:spLocks noGrp="1"/>
          </p:cNvSpPr>
          <p:nvPr>
            <p:ph sz="half" idx="1"/>
          </p:nvPr>
        </p:nvSpPr>
        <p:spPr/>
        <p:txBody>
          <a:bodyPr/>
          <a:lstStyle/>
          <a:p>
            <a:r>
              <a:rPr lang="en-US" dirty="0"/>
              <a:t>Solve</a:t>
            </a:r>
          </a:p>
          <a:p>
            <a:pPr lvl="1"/>
            <a:r>
              <a:rPr lang="en-US" dirty="0"/>
              <a:t>| x – 3 | = 10</a:t>
            </a:r>
          </a:p>
          <a:p>
            <a:pPr lvl="1"/>
            <a:endParaRPr lang="en-US" dirty="0"/>
          </a:p>
          <a:p>
            <a:pPr lvl="1"/>
            <a:endParaRPr lang="en-US" dirty="0"/>
          </a:p>
          <a:p>
            <a:pPr lvl="1"/>
            <a:r>
              <a:rPr lang="en-US" dirty="0"/>
              <a:t>| 2x + 5 | = 3x</a:t>
            </a:r>
          </a:p>
          <a:p>
            <a:pPr lvl="1"/>
            <a:endParaRPr lang="en-US" dirty="0"/>
          </a:p>
          <a:p>
            <a:pPr lvl="1"/>
            <a:endParaRPr lang="en-US" dirty="0"/>
          </a:p>
        </p:txBody>
      </p:sp>
      <p:sp>
        <p:nvSpPr>
          <p:cNvPr id="4" name="Content Placeholder 3"/>
          <p:cNvSpPr>
            <a:spLocks noGrp="1"/>
          </p:cNvSpPr>
          <p:nvPr>
            <p:ph sz="half" idx="2"/>
          </p:nvPr>
        </p:nvSpPr>
        <p:spPr/>
        <p:txBody>
          <a:bodyPr/>
          <a:lstStyle/>
          <a:p>
            <a:pPr marL="365760" lvl="1" indent="-256032">
              <a:buClr>
                <a:schemeClr val="accent3"/>
              </a:buClr>
              <a:buFont typeface="Georgia"/>
              <a:buChar char="•"/>
            </a:pPr>
            <a:r>
              <a:rPr lang="en-US" dirty="0"/>
              <a:t>| 4x – 1 | = 2x + 9</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p"/>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1.7 Solve Absolute Value Equations and Inequalities</a:t>
            </a:r>
          </a:p>
        </p:txBody>
      </p:sp>
      <p:sp>
        <p:nvSpPr>
          <p:cNvPr id="3" name="Content Placeholder 2"/>
          <p:cNvSpPr>
            <a:spLocks noGrp="1"/>
          </p:cNvSpPr>
          <p:nvPr>
            <p:ph idx="1"/>
          </p:nvPr>
        </p:nvSpPr>
        <p:spPr/>
        <p:txBody>
          <a:bodyPr/>
          <a:lstStyle/>
          <a:p>
            <a:r>
              <a:rPr lang="en-US" dirty="0"/>
              <a:t>Solve absolute value inequalities the same as equations</a:t>
            </a:r>
          </a:p>
          <a:p>
            <a:pPr lvl="1"/>
            <a:r>
              <a:rPr lang="en-US" dirty="0"/>
              <a:t>Exception: write answer as compound inequality</a:t>
            </a: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1.7 Solve Absolute Value Equations and Inequalities</a:t>
            </a:r>
          </a:p>
        </p:txBody>
      </p:sp>
      <p:sp>
        <p:nvSpPr>
          <p:cNvPr id="3" name="Content Placeholder 2"/>
          <p:cNvSpPr>
            <a:spLocks noGrp="1"/>
          </p:cNvSpPr>
          <p:nvPr>
            <p:ph sz="half" idx="1"/>
          </p:nvPr>
        </p:nvSpPr>
        <p:spPr/>
        <p:txBody>
          <a:bodyPr/>
          <a:lstStyle/>
          <a:p>
            <a:r>
              <a:rPr lang="en-US" dirty="0"/>
              <a:t>Solve</a:t>
            </a:r>
          </a:p>
          <a:p>
            <a:pPr lvl="1"/>
            <a:r>
              <a:rPr lang="en-US" dirty="0"/>
              <a:t>| 2x – 7 | &gt; 1</a:t>
            </a:r>
          </a:p>
          <a:p>
            <a:pPr lvl="1"/>
            <a:endParaRPr lang="en-US" dirty="0"/>
          </a:p>
          <a:p>
            <a:pPr lvl="1"/>
            <a:endParaRPr lang="en-US" dirty="0"/>
          </a:p>
          <a:p>
            <a:pPr lvl="1"/>
            <a:endParaRPr lang="en-US" dirty="0"/>
          </a:p>
        </p:txBody>
      </p:sp>
      <p:sp>
        <p:nvSpPr>
          <p:cNvPr id="4" name="Content Placeholder 3"/>
          <p:cNvSpPr>
            <a:spLocks noGrp="1"/>
          </p:cNvSpPr>
          <p:nvPr>
            <p:ph sz="half" idx="2"/>
          </p:nvPr>
        </p:nvSpPr>
        <p:spPr/>
        <p:txBody>
          <a:bodyPr/>
          <a:lstStyle/>
          <a:p>
            <a:pPr marL="365760" lvl="1" indent="-256032">
              <a:buClr>
                <a:schemeClr val="accent3"/>
              </a:buClr>
              <a:buFont typeface="Georgia"/>
              <a:buChar char="•"/>
            </a:pPr>
            <a:r>
              <a:rPr lang="en-US" dirty="0"/>
              <a:t>| 7 – x | ≤ 4</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p"/>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1.7 Solve Absolute Value Equations and Inequalities</a:t>
            </a:r>
          </a:p>
        </p:txBody>
      </p:sp>
      <p:sp>
        <p:nvSpPr>
          <p:cNvPr id="3" name="Content Placeholder 2"/>
          <p:cNvSpPr>
            <a:spLocks noGrp="1"/>
          </p:cNvSpPr>
          <p:nvPr>
            <p:ph idx="1"/>
          </p:nvPr>
        </p:nvSpPr>
        <p:spPr/>
        <p:txBody>
          <a:bodyPr/>
          <a:lstStyle/>
          <a:p>
            <a:r>
              <a:rPr lang="en-US" dirty="0"/>
              <a:t>Ostrich eggs have an average mass of 1950 grams, with a tolerance of 350 grams. Write and solve an absolute value inequality that describes the mass of ostrich eggs.</a:t>
            </a: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Homework Quiz</a:t>
            </a:r>
          </a:p>
        </p:txBody>
      </p:sp>
      <p:sp>
        <p:nvSpPr>
          <p:cNvPr id="3" name="Content Placeholder 2"/>
          <p:cNvSpPr>
            <a:spLocks noGrp="1"/>
          </p:cNvSpPr>
          <p:nvPr>
            <p:ph idx="1"/>
          </p:nvPr>
        </p:nvSpPr>
        <p:spPr/>
        <p:txBody>
          <a:bodyPr/>
          <a:lstStyle/>
          <a:p>
            <a:r>
              <a:rPr lang="en-US">
                <a:hlinkClick r:id="rId3" action="ppaction://hlinkpres?slideindex=1&amp;slidetitle="/>
              </a:rPr>
              <a:t>1.7 </a:t>
            </a:r>
            <a:r>
              <a:rPr lang="en-US" dirty="0">
                <a:hlinkClick r:id="rId3" action="ppaction://hlinkpres?slideindex=1&amp;slidetitle="/>
              </a:rPr>
              <a:t>Homework Quiz</a:t>
            </a:r>
            <a:endParaRPr lang="en-US" dirty="0"/>
          </a:p>
        </p:txBody>
      </p:sp>
    </p:spTree>
    <p:extLst>
      <p:ext uri="{BB962C8B-B14F-4D97-AF65-F5344CB8AC3E}">
        <p14:creationId xmlns:p14="http://schemas.microsoft.com/office/powerpoint/2010/main" val="40467009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1" name="AutoShape 95"/>
          <p:cNvSpPr>
            <a:spLocks noChangeAspect="1" noChangeArrowheads="1" noTextEdit="1"/>
          </p:cNvSpPr>
          <p:nvPr/>
        </p:nvSpPr>
        <p:spPr bwMode="auto">
          <a:xfrm>
            <a:off x="347665" y="1095852"/>
            <a:ext cx="8448675" cy="266461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endParaRPr lang="en-US" sz="1600"/>
          </a:p>
        </p:txBody>
      </p:sp>
      <p:sp>
        <p:nvSpPr>
          <p:cNvPr id="9313" name="Rectangle 97"/>
          <p:cNvSpPr>
            <a:spLocks noChangeArrowheads="1"/>
          </p:cNvSpPr>
          <p:nvPr/>
        </p:nvSpPr>
        <p:spPr bwMode="auto">
          <a:xfrm>
            <a:off x="452438" y="1453040"/>
            <a:ext cx="2743200" cy="278607"/>
          </a:xfrm>
          <a:prstGeom prst="rect">
            <a:avLst/>
          </a:prstGeom>
          <a:solidFill>
            <a:srgbClr val="53548A"/>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1600"/>
          </a:p>
        </p:txBody>
      </p:sp>
      <p:pic>
        <p:nvPicPr>
          <p:cNvPr id="9314" name="Picture 98"/>
          <p:cNvPicPr>
            <a:picLocks noChangeAspect="1" noChangeArrowheads="1"/>
          </p:cNvPicPr>
          <p:nvPr/>
        </p:nvPicPr>
        <p:blipFill>
          <a:blip r:embed="rId3" cstate="print"/>
          <a:srcRect/>
          <a:stretch>
            <a:fillRect/>
          </a:stretch>
        </p:blipFill>
        <p:spPr bwMode="auto">
          <a:xfrm>
            <a:off x="457201" y="1454230"/>
            <a:ext cx="2743200" cy="278607"/>
          </a:xfrm>
          <a:prstGeom prst="rect">
            <a:avLst/>
          </a:prstGeom>
          <a:noFill/>
          <a:ln w="9525">
            <a:noFill/>
            <a:miter lim="800000"/>
            <a:headEnd/>
            <a:tailEnd/>
          </a:ln>
        </p:spPr>
      </p:pic>
      <p:sp>
        <p:nvSpPr>
          <p:cNvPr id="9315" name="Rectangle 99"/>
          <p:cNvSpPr>
            <a:spLocks noChangeArrowheads="1"/>
          </p:cNvSpPr>
          <p:nvPr/>
        </p:nvSpPr>
        <p:spPr bwMode="auto">
          <a:xfrm>
            <a:off x="452438" y="1453040"/>
            <a:ext cx="2743200" cy="278607"/>
          </a:xfrm>
          <a:prstGeom prst="rect">
            <a:avLst/>
          </a:prstGeom>
          <a:ln>
            <a:headEnd/>
            <a:tailEnd/>
          </a:ln>
        </p:spPr>
        <p:style>
          <a:lnRef idx="1">
            <a:schemeClr val="accent3"/>
          </a:lnRef>
          <a:fillRef idx="2">
            <a:schemeClr val="accent3"/>
          </a:fillRef>
          <a:effectRef idx="1">
            <a:schemeClr val="accent3"/>
          </a:effectRef>
          <a:fontRef idx="minor">
            <a:schemeClr val="dk1"/>
          </a:fontRef>
        </p:style>
        <p:txBody>
          <a:bodyPr vert="horz" wrap="square" lIns="91440" tIns="45720" rIns="91440" bIns="45720" numCol="1" anchor="t" anchorCtr="0" compatLnSpc="1">
            <a:prstTxWarp prst="textNoShape">
              <a:avLst/>
            </a:prstTxWarp>
          </a:bodyPr>
          <a:lstStyle/>
          <a:p>
            <a:endParaRPr lang="en-US" sz="1600"/>
          </a:p>
        </p:txBody>
      </p:sp>
      <p:sp>
        <p:nvSpPr>
          <p:cNvPr id="9316" name="Rectangle 100"/>
          <p:cNvSpPr>
            <a:spLocks noChangeArrowheads="1"/>
          </p:cNvSpPr>
          <p:nvPr/>
        </p:nvSpPr>
        <p:spPr bwMode="auto">
          <a:xfrm>
            <a:off x="3195638" y="1453040"/>
            <a:ext cx="2743200" cy="278607"/>
          </a:xfrm>
          <a:prstGeom prst="rect">
            <a:avLst/>
          </a:prstGeom>
          <a:solidFill>
            <a:srgbClr val="53548A"/>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1600"/>
          </a:p>
        </p:txBody>
      </p:sp>
      <p:pic>
        <p:nvPicPr>
          <p:cNvPr id="9317" name="Picture 101"/>
          <p:cNvPicPr>
            <a:picLocks noChangeAspect="1" noChangeArrowheads="1"/>
          </p:cNvPicPr>
          <p:nvPr/>
        </p:nvPicPr>
        <p:blipFill>
          <a:blip r:embed="rId4" cstate="print"/>
          <a:srcRect/>
          <a:stretch>
            <a:fillRect/>
          </a:stretch>
        </p:blipFill>
        <p:spPr bwMode="auto">
          <a:xfrm>
            <a:off x="3200401" y="1454230"/>
            <a:ext cx="2743200" cy="278607"/>
          </a:xfrm>
          <a:prstGeom prst="rect">
            <a:avLst/>
          </a:prstGeom>
          <a:noFill/>
          <a:ln w="9525">
            <a:noFill/>
            <a:miter lim="800000"/>
            <a:headEnd/>
            <a:tailEnd/>
          </a:ln>
        </p:spPr>
      </p:pic>
      <p:sp>
        <p:nvSpPr>
          <p:cNvPr id="9318" name="Rectangle 102"/>
          <p:cNvSpPr>
            <a:spLocks noChangeArrowheads="1"/>
          </p:cNvSpPr>
          <p:nvPr/>
        </p:nvSpPr>
        <p:spPr bwMode="auto">
          <a:xfrm>
            <a:off x="3195638" y="1453040"/>
            <a:ext cx="2743200" cy="278607"/>
          </a:xfrm>
          <a:prstGeom prst="rect">
            <a:avLst/>
          </a:prstGeom>
          <a:ln>
            <a:headEnd/>
            <a:tailEnd/>
          </a:ln>
        </p:spPr>
        <p:style>
          <a:lnRef idx="1">
            <a:schemeClr val="accent3"/>
          </a:lnRef>
          <a:fillRef idx="2">
            <a:schemeClr val="accent3"/>
          </a:fillRef>
          <a:effectRef idx="1">
            <a:schemeClr val="accent3"/>
          </a:effectRef>
          <a:fontRef idx="minor">
            <a:schemeClr val="dk1"/>
          </a:fontRef>
        </p:style>
        <p:txBody>
          <a:bodyPr vert="horz" wrap="square" lIns="91440" tIns="45720" rIns="91440" bIns="45720" numCol="1" anchor="t" anchorCtr="0" compatLnSpc="1">
            <a:prstTxWarp prst="textNoShape">
              <a:avLst/>
            </a:prstTxWarp>
          </a:bodyPr>
          <a:lstStyle/>
          <a:p>
            <a:endParaRPr lang="en-US" sz="1600"/>
          </a:p>
        </p:txBody>
      </p:sp>
      <p:sp>
        <p:nvSpPr>
          <p:cNvPr id="9319" name="Rectangle 103"/>
          <p:cNvSpPr>
            <a:spLocks noChangeArrowheads="1"/>
          </p:cNvSpPr>
          <p:nvPr/>
        </p:nvSpPr>
        <p:spPr bwMode="auto">
          <a:xfrm>
            <a:off x="5938838" y="1453040"/>
            <a:ext cx="2743200" cy="278607"/>
          </a:xfrm>
          <a:prstGeom prst="rect">
            <a:avLst/>
          </a:prstGeom>
          <a:solidFill>
            <a:srgbClr val="53548A"/>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1600"/>
          </a:p>
        </p:txBody>
      </p:sp>
      <p:pic>
        <p:nvPicPr>
          <p:cNvPr id="9320" name="Picture 104"/>
          <p:cNvPicPr>
            <a:picLocks noChangeAspect="1" noChangeArrowheads="1"/>
          </p:cNvPicPr>
          <p:nvPr/>
        </p:nvPicPr>
        <p:blipFill>
          <a:blip r:embed="rId5" cstate="print"/>
          <a:srcRect/>
          <a:stretch>
            <a:fillRect/>
          </a:stretch>
        </p:blipFill>
        <p:spPr bwMode="auto">
          <a:xfrm>
            <a:off x="5943601" y="1454230"/>
            <a:ext cx="2743200" cy="278607"/>
          </a:xfrm>
          <a:prstGeom prst="rect">
            <a:avLst/>
          </a:prstGeom>
          <a:noFill/>
          <a:ln w="9525">
            <a:noFill/>
            <a:miter lim="800000"/>
            <a:headEnd/>
            <a:tailEnd/>
          </a:ln>
        </p:spPr>
      </p:pic>
      <p:sp>
        <p:nvSpPr>
          <p:cNvPr id="9321" name="Rectangle 105"/>
          <p:cNvSpPr>
            <a:spLocks noChangeArrowheads="1"/>
          </p:cNvSpPr>
          <p:nvPr/>
        </p:nvSpPr>
        <p:spPr bwMode="auto">
          <a:xfrm>
            <a:off x="5938838" y="1453040"/>
            <a:ext cx="2743200" cy="278607"/>
          </a:xfrm>
          <a:prstGeom prst="rect">
            <a:avLst/>
          </a:prstGeom>
          <a:ln>
            <a:headEnd/>
            <a:tailEnd/>
          </a:ln>
        </p:spPr>
        <p:style>
          <a:lnRef idx="1">
            <a:schemeClr val="accent3"/>
          </a:lnRef>
          <a:fillRef idx="2">
            <a:schemeClr val="accent3"/>
          </a:fillRef>
          <a:effectRef idx="1">
            <a:schemeClr val="accent3"/>
          </a:effectRef>
          <a:fontRef idx="minor">
            <a:schemeClr val="dk1"/>
          </a:fontRef>
        </p:style>
        <p:txBody>
          <a:bodyPr vert="horz" wrap="square" lIns="91440" tIns="45720" rIns="91440" bIns="45720" numCol="1" anchor="t" anchorCtr="0" compatLnSpc="1">
            <a:prstTxWarp prst="textNoShape">
              <a:avLst/>
            </a:prstTxWarp>
          </a:bodyPr>
          <a:lstStyle/>
          <a:p>
            <a:endParaRPr lang="en-US" sz="1600"/>
          </a:p>
        </p:txBody>
      </p:sp>
      <p:sp>
        <p:nvSpPr>
          <p:cNvPr id="9322" name="Rectangle 106"/>
          <p:cNvSpPr>
            <a:spLocks noChangeArrowheads="1"/>
          </p:cNvSpPr>
          <p:nvPr/>
        </p:nvSpPr>
        <p:spPr bwMode="auto">
          <a:xfrm>
            <a:off x="452438" y="2010252"/>
            <a:ext cx="2743200" cy="278607"/>
          </a:xfrm>
          <a:prstGeom prst="rect">
            <a:avLst/>
          </a:prstGeom>
          <a:solidFill>
            <a:srgbClr val="53548A"/>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1600"/>
          </a:p>
        </p:txBody>
      </p:sp>
      <p:pic>
        <p:nvPicPr>
          <p:cNvPr id="9323" name="Picture 107"/>
          <p:cNvPicPr>
            <a:picLocks noChangeAspect="1" noChangeArrowheads="1"/>
          </p:cNvPicPr>
          <p:nvPr/>
        </p:nvPicPr>
        <p:blipFill>
          <a:blip r:embed="rId6" cstate="print"/>
          <a:srcRect/>
          <a:stretch>
            <a:fillRect/>
          </a:stretch>
        </p:blipFill>
        <p:spPr bwMode="auto">
          <a:xfrm>
            <a:off x="457201" y="2011443"/>
            <a:ext cx="2743200" cy="278607"/>
          </a:xfrm>
          <a:prstGeom prst="rect">
            <a:avLst/>
          </a:prstGeom>
          <a:noFill/>
          <a:ln w="9525">
            <a:noFill/>
            <a:miter lim="800000"/>
            <a:headEnd/>
            <a:tailEnd/>
          </a:ln>
        </p:spPr>
      </p:pic>
      <p:sp>
        <p:nvSpPr>
          <p:cNvPr id="9324" name="Rectangle 108"/>
          <p:cNvSpPr>
            <a:spLocks noChangeArrowheads="1"/>
          </p:cNvSpPr>
          <p:nvPr/>
        </p:nvSpPr>
        <p:spPr bwMode="auto">
          <a:xfrm>
            <a:off x="452438" y="2010252"/>
            <a:ext cx="2743200" cy="278607"/>
          </a:xfrm>
          <a:prstGeom prst="rect">
            <a:avLst/>
          </a:prstGeom>
          <a:ln>
            <a:headEnd/>
            <a:tailEnd/>
          </a:ln>
        </p:spPr>
        <p:style>
          <a:lnRef idx="1">
            <a:schemeClr val="accent3"/>
          </a:lnRef>
          <a:fillRef idx="2">
            <a:schemeClr val="accent3"/>
          </a:fillRef>
          <a:effectRef idx="1">
            <a:schemeClr val="accent3"/>
          </a:effectRef>
          <a:fontRef idx="minor">
            <a:schemeClr val="dk1"/>
          </a:fontRef>
        </p:style>
        <p:txBody>
          <a:bodyPr vert="horz" wrap="square" lIns="91440" tIns="45720" rIns="91440" bIns="45720" numCol="1" anchor="t" anchorCtr="0" compatLnSpc="1">
            <a:prstTxWarp prst="textNoShape">
              <a:avLst/>
            </a:prstTxWarp>
          </a:bodyPr>
          <a:lstStyle/>
          <a:p>
            <a:endParaRPr lang="en-US" sz="1600"/>
          </a:p>
        </p:txBody>
      </p:sp>
      <p:sp>
        <p:nvSpPr>
          <p:cNvPr id="9325" name="Rectangle 109"/>
          <p:cNvSpPr>
            <a:spLocks noChangeArrowheads="1"/>
          </p:cNvSpPr>
          <p:nvPr/>
        </p:nvSpPr>
        <p:spPr bwMode="auto">
          <a:xfrm>
            <a:off x="3195638" y="2010252"/>
            <a:ext cx="2743200" cy="278607"/>
          </a:xfrm>
          <a:prstGeom prst="rect">
            <a:avLst/>
          </a:prstGeom>
          <a:solidFill>
            <a:srgbClr val="53548A"/>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1600"/>
          </a:p>
        </p:txBody>
      </p:sp>
      <p:pic>
        <p:nvPicPr>
          <p:cNvPr id="9326" name="Picture 110"/>
          <p:cNvPicPr>
            <a:picLocks noChangeAspect="1" noChangeArrowheads="1"/>
          </p:cNvPicPr>
          <p:nvPr/>
        </p:nvPicPr>
        <p:blipFill>
          <a:blip r:embed="rId7" cstate="print"/>
          <a:srcRect/>
          <a:stretch>
            <a:fillRect/>
          </a:stretch>
        </p:blipFill>
        <p:spPr bwMode="auto">
          <a:xfrm>
            <a:off x="3200401" y="2011443"/>
            <a:ext cx="2743200" cy="278607"/>
          </a:xfrm>
          <a:prstGeom prst="rect">
            <a:avLst/>
          </a:prstGeom>
          <a:noFill/>
          <a:ln w="9525">
            <a:noFill/>
            <a:miter lim="800000"/>
            <a:headEnd/>
            <a:tailEnd/>
          </a:ln>
        </p:spPr>
      </p:pic>
      <p:sp>
        <p:nvSpPr>
          <p:cNvPr id="9327" name="Rectangle 111"/>
          <p:cNvSpPr>
            <a:spLocks noChangeArrowheads="1"/>
          </p:cNvSpPr>
          <p:nvPr/>
        </p:nvSpPr>
        <p:spPr bwMode="auto">
          <a:xfrm>
            <a:off x="3195638" y="2010252"/>
            <a:ext cx="2743200" cy="278607"/>
          </a:xfrm>
          <a:prstGeom prst="rect">
            <a:avLst/>
          </a:prstGeom>
          <a:ln>
            <a:headEnd/>
            <a:tailEnd/>
          </a:ln>
        </p:spPr>
        <p:style>
          <a:lnRef idx="1">
            <a:schemeClr val="accent3"/>
          </a:lnRef>
          <a:fillRef idx="2">
            <a:schemeClr val="accent3"/>
          </a:fillRef>
          <a:effectRef idx="1">
            <a:schemeClr val="accent3"/>
          </a:effectRef>
          <a:fontRef idx="minor">
            <a:schemeClr val="dk1"/>
          </a:fontRef>
        </p:style>
        <p:txBody>
          <a:bodyPr vert="horz" wrap="square" lIns="91440" tIns="45720" rIns="91440" bIns="45720" numCol="1" anchor="t" anchorCtr="0" compatLnSpc="1">
            <a:prstTxWarp prst="textNoShape">
              <a:avLst/>
            </a:prstTxWarp>
          </a:bodyPr>
          <a:lstStyle/>
          <a:p>
            <a:endParaRPr lang="en-US" sz="1600"/>
          </a:p>
        </p:txBody>
      </p:sp>
      <p:sp>
        <p:nvSpPr>
          <p:cNvPr id="9328" name="Rectangle 112"/>
          <p:cNvSpPr>
            <a:spLocks noChangeArrowheads="1"/>
          </p:cNvSpPr>
          <p:nvPr/>
        </p:nvSpPr>
        <p:spPr bwMode="auto">
          <a:xfrm>
            <a:off x="5938838" y="2010252"/>
            <a:ext cx="2743200" cy="278607"/>
          </a:xfrm>
          <a:prstGeom prst="rect">
            <a:avLst/>
          </a:prstGeom>
          <a:solidFill>
            <a:srgbClr val="53548A"/>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1600"/>
          </a:p>
        </p:txBody>
      </p:sp>
      <p:pic>
        <p:nvPicPr>
          <p:cNvPr id="9329" name="Picture 113"/>
          <p:cNvPicPr>
            <a:picLocks noChangeAspect="1" noChangeArrowheads="1"/>
          </p:cNvPicPr>
          <p:nvPr/>
        </p:nvPicPr>
        <p:blipFill>
          <a:blip r:embed="rId8" cstate="print"/>
          <a:srcRect/>
          <a:stretch>
            <a:fillRect/>
          </a:stretch>
        </p:blipFill>
        <p:spPr bwMode="auto">
          <a:xfrm>
            <a:off x="5943601" y="2011443"/>
            <a:ext cx="2743200" cy="278607"/>
          </a:xfrm>
          <a:prstGeom prst="rect">
            <a:avLst/>
          </a:prstGeom>
          <a:noFill/>
          <a:ln w="9525">
            <a:noFill/>
            <a:miter lim="800000"/>
            <a:headEnd/>
            <a:tailEnd/>
          </a:ln>
        </p:spPr>
      </p:pic>
      <p:sp>
        <p:nvSpPr>
          <p:cNvPr id="9330" name="Rectangle 114"/>
          <p:cNvSpPr>
            <a:spLocks noChangeArrowheads="1"/>
          </p:cNvSpPr>
          <p:nvPr/>
        </p:nvSpPr>
        <p:spPr bwMode="auto">
          <a:xfrm>
            <a:off x="5938838" y="2010252"/>
            <a:ext cx="2743200" cy="278607"/>
          </a:xfrm>
          <a:prstGeom prst="rect">
            <a:avLst/>
          </a:prstGeom>
          <a:ln>
            <a:headEnd/>
            <a:tailEnd/>
          </a:ln>
        </p:spPr>
        <p:style>
          <a:lnRef idx="1">
            <a:schemeClr val="accent3"/>
          </a:lnRef>
          <a:fillRef idx="2">
            <a:schemeClr val="accent3"/>
          </a:fillRef>
          <a:effectRef idx="1">
            <a:schemeClr val="accent3"/>
          </a:effectRef>
          <a:fontRef idx="minor">
            <a:schemeClr val="dk1"/>
          </a:fontRef>
        </p:style>
        <p:txBody>
          <a:bodyPr vert="horz" wrap="square" lIns="91440" tIns="45720" rIns="91440" bIns="45720" numCol="1" anchor="t" anchorCtr="0" compatLnSpc="1">
            <a:prstTxWarp prst="textNoShape">
              <a:avLst/>
            </a:prstTxWarp>
          </a:bodyPr>
          <a:lstStyle/>
          <a:p>
            <a:endParaRPr lang="en-US" sz="1600"/>
          </a:p>
        </p:txBody>
      </p:sp>
      <p:sp>
        <p:nvSpPr>
          <p:cNvPr id="9331" name="Rectangle 115"/>
          <p:cNvSpPr>
            <a:spLocks noChangeArrowheads="1"/>
          </p:cNvSpPr>
          <p:nvPr/>
        </p:nvSpPr>
        <p:spPr bwMode="auto">
          <a:xfrm>
            <a:off x="452438" y="2567465"/>
            <a:ext cx="2743200" cy="278607"/>
          </a:xfrm>
          <a:prstGeom prst="rect">
            <a:avLst/>
          </a:prstGeom>
          <a:solidFill>
            <a:srgbClr val="53548A"/>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1600"/>
          </a:p>
        </p:txBody>
      </p:sp>
      <p:pic>
        <p:nvPicPr>
          <p:cNvPr id="9332" name="Picture 116"/>
          <p:cNvPicPr>
            <a:picLocks noChangeAspect="1" noChangeArrowheads="1"/>
          </p:cNvPicPr>
          <p:nvPr/>
        </p:nvPicPr>
        <p:blipFill>
          <a:blip r:embed="rId9" cstate="print"/>
          <a:srcRect/>
          <a:stretch>
            <a:fillRect/>
          </a:stretch>
        </p:blipFill>
        <p:spPr bwMode="auto">
          <a:xfrm>
            <a:off x="457201" y="2568655"/>
            <a:ext cx="2743200" cy="278607"/>
          </a:xfrm>
          <a:prstGeom prst="rect">
            <a:avLst/>
          </a:prstGeom>
          <a:noFill/>
          <a:ln w="9525">
            <a:noFill/>
            <a:miter lim="800000"/>
            <a:headEnd/>
            <a:tailEnd/>
          </a:ln>
        </p:spPr>
      </p:pic>
      <p:sp>
        <p:nvSpPr>
          <p:cNvPr id="9333" name="Rectangle 117"/>
          <p:cNvSpPr>
            <a:spLocks noChangeArrowheads="1"/>
          </p:cNvSpPr>
          <p:nvPr/>
        </p:nvSpPr>
        <p:spPr bwMode="auto">
          <a:xfrm>
            <a:off x="452438" y="2567465"/>
            <a:ext cx="2743200" cy="278607"/>
          </a:xfrm>
          <a:prstGeom prst="rect">
            <a:avLst/>
          </a:prstGeom>
          <a:ln>
            <a:headEnd/>
            <a:tailEnd/>
          </a:ln>
        </p:spPr>
        <p:style>
          <a:lnRef idx="1">
            <a:schemeClr val="accent3"/>
          </a:lnRef>
          <a:fillRef idx="2">
            <a:schemeClr val="accent3"/>
          </a:fillRef>
          <a:effectRef idx="1">
            <a:schemeClr val="accent3"/>
          </a:effectRef>
          <a:fontRef idx="minor">
            <a:schemeClr val="dk1"/>
          </a:fontRef>
        </p:style>
        <p:txBody>
          <a:bodyPr vert="horz" wrap="square" lIns="91440" tIns="45720" rIns="91440" bIns="45720" numCol="1" anchor="t" anchorCtr="0" compatLnSpc="1">
            <a:prstTxWarp prst="textNoShape">
              <a:avLst/>
            </a:prstTxWarp>
          </a:bodyPr>
          <a:lstStyle/>
          <a:p>
            <a:endParaRPr lang="en-US" sz="1600"/>
          </a:p>
        </p:txBody>
      </p:sp>
      <p:sp>
        <p:nvSpPr>
          <p:cNvPr id="9334" name="Rectangle 118"/>
          <p:cNvSpPr>
            <a:spLocks noChangeArrowheads="1"/>
          </p:cNvSpPr>
          <p:nvPr/>
        </p:nvSpPr>
        <p:spPr bwMode="auto">
          <a:xfrm>
            <a:off x="3195638" y="2567465"/>
            <a:ext cx="2743200" cy="278607"/>
          </a:xfrm>
          <a:prstGeom prst="rect">
            <a:avLst/>
          </a:prstGeom>
          <a:solidFill>
            <a:srgbClr val="53548A"/>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1600"/>
          </a:p>
        </p:txBody>
      </p:sp>
      <p:pic>
        <p:nvPicPr>
          <p:cNvPr id="9335" name="Picture 119"/>
          <p:cNvPicPr>
            <a:picLocks noChangeAspect="1" noChangeArrowheads="1"/>
          </p:cNvPicPr>
          <p:nvPr/>
        </p:nvPicPr>
        <p:blipFill>
          <a:blip r:embed="rId10" cstate="print"/>
          <a:srcRect/>
          <a:stretch>
            <a:fillRect/>
          </a:stretch>
        </p:blipFill>
        <p:spPr bwMode="auto">
          <a:xfrm>
            <a:off x="3200401" y="2568655"/>
            <a:ext cx="2743200" cy="278607"/>
          </a:xfrm>
          <a:prstGeom prst="rect">
            <a:avLst/>
          </a:prstGeom>
          <a:noFill/>
          <a:ln w="9525">
            <a:noFill/>
            <a:miter lim="800000"/>
            <a:headEnd/>
            <a:tailEnd/>
          </a:ln>
        </p:spPr>
      </p:pic>
      <p:sp>
        <p:nvSpPr>
          <p:cNvPr id="9336" name="Rectangle 120"/>
          <p:cNvSpPr>
            <a:spLocks noChangeArrowheads="1"/>
          </p:cNvSpPr>
          <p:nvPr/>
        </p:nvSpPr>
        <p:spPr bwMode="auto">
          <a:xfrm>
            <a:off x="3195638" y="2567465"/>
            <a:ext cx="2743200" cy="278607"/>
          </a:xfrm>
          <a:prstGeom prst="rect">
            <a:avLst/>
          </a:prstGeom>
          <a:ln>
            <a:headEnd/>
            <a:tailEnd/>
          </a:ln>
        </p:spPr>
        <p:style>
          <a:lnRef idx="1">
            <a:schemeClr val="accent3"/>
          </a:lnRef>
          <a:fillRef idx="2">
            <a:schemeClr val="accent3"/>
          </a:fillRef>
          <a:effectRef idx="1">
            <a:schemeClr val="accent3"/>
          </a:effectRef>
          <a:fontRef idx="minor">
            <a:schemeClr val="dk1"/>
          </a:fontRef>
        </p:style>
        <p:txBody>
          <a:bodyPr vert="horz" wrap="square" lIns="91440" tIns="45720" rIns="91440" bIns="45720" numCol="1" anchor="t" anchorCtr="0" compatLnSpc="1">
            <a:prstTxWarp prst="textNoShape">
              <a:avLst/>
            </a:prstTxWarp>
          </a:bodyPr>
          <a:lstStyle/>
          <a:p>
            <a:endParaRPr lang="en-US" sz="1600"/>
          </a:p>
        </p:txBody>
      </p:sp>
      <p:sp>
        <p:nvSpPr>
          <p:cNvPr id="9337" name="Rectangle 121"/>
          <p:cNvSpPr>
            <a:spLocks noChangeArrowheads="1"/>
          </p:cNvSpPr>
          <p:nvPr/>
        </p:nvSpPr>
        <p:spPr bwMode="auto">
          <a:xfrm>
            <a:off x="5938838" y="2567465"/>
            <a:ext cx="2743200" cy="278607"/>
          </a:xfrm>
          <a:prstGeom prst="rect">
            <a:avLst/>
          </a:prstGeom>
          <a:solidFill>
            <a:srgbClr val="53548A"/>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1600"/>
          </a:p>
        </p:txBody>
      </p:sp>
      <p:pic>
        <p:nvPicPr>
          <p:cNvPr id="9338" name="Picture 122"/>
          <p:cNvPicPr>
            <a:picLocks noChangeAspect="1" noChangeArrowheads="1"/>
          </p:cNvPicPr>
          <p:nvPr/>
        </p:nvPicPr>
        <p:blipFill>
          <a:blip r:embed="rId11" cstate="print"/>
          <a:srcRect/>
          <a:stretch>
            <a:fillRect/>
          </a:stretch>
        </p:blipFill>
        <p:spPr bwMode="auto">
          <a:xfrm>
            <a:off x="5943601" y="2568655"/>
            <a:ext cx="2743200" cy="278607"/>
          </a:xfrm>
          <a:prstGeom prst="rect">
            <a:avLst/>
          </a:prstGeom>
          <a:noFill/>
          <a:ln w="9525">
            <a:noFill/>
            <a:miter lim="800000"/>
            <a:headEnd/>
            <a:tailEnd/>
          </a:ln>
        </p:spPr>
      </p:pic>
      <p:sp>
        <p:nvSpPr>
          <p:cNvPr id="9339" name="Rectangle 123"/>
          <p:cNvSpPr>
            <a:spLocks noChangeArrowheads="1"/>
          </p:cNvSpPr>
          <p:nvPr/>
        </p:nvSpPr>
        <p:spPr bwMode="auto">
          <a:xfrm>
            <a:off x="5938838" y="2567465"/>
            <a:ext cx="2743200" cy="278607"/>
          </a:xfrm>
          <a:prstGeom prst="rect">
            <a:avLst/>
          </a:prstGeom>
          <a:ln>
            <a:headEnd/>
            <a:tailEnd/>
          </a:ln>
        </p:spPr>
        <p:style>
          <a:lnRef idx="1">
            <a:schemeClr val="accent3"/>
          </a:lnRef>
          <a:fillRef idx="2">
            <a:schemeClr val="accent3"/>
          </a:fillRef>
          <a:effectRef idx="1">
            <a:schemeClr val="accent3"/>
          </a:effectRef>
          <a:fontRef idx="minor">
            <a:schemeClr val="dk1"/>
          </a:fontRef>
        </p:style>
        <p:txBody>
          <a:bodyPr vert="horz" wrap="square" lIns="91440" tIns="45720" rIns="91440" bIns="45720" numCol="1" anchor="t" anchorCtr="0" compatLnSpc="1">
            <a:prstTxWarp prst="textNoShape">
              <a:avLst/>
            </a:prstTxWarp>
          </a:bodyPr>
          <a:lstStyle/>
          <a:p>
            <a:endParaRPr lang="en-US" sz="1600"/>
          </a:p>
        </p:txBody>
      </p:sp>
      <p:sp>
        <p:nvSpPr>
          <p:cNvPr id="9340" name="Rectangle 124"/>
          <p:cNvSpPr>
            <a:spLocks noChangeArrowheads="1"/>
          </p:cNvSpPr>
          <p:nvPr/>
        </p:nvSpPr>
        <p:spPr bwMode="auto">
          <a:xfrm>
            <a:off x="452438" y="3124676"/>
            <a:ext cx="2743200" cy="271463"/>
          </a:xfrm>
          <a:prstGeom prst="rect">
            <a:avLst/>
          </a:prstGeom>
          <a:solidFill>
            <a:srgbClr val="53548A"/>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1600"/>
          </a:p>
        </p:txBody>
      </p:sp>
      <p:pic>
        <p:nvPicPr>
          <p:cNvPr id="9341" name="Picture 125"/>
          <p:cNvPicPr>
            <a:picLocks noChangeAspect="1" noChangeArrowheads="1"/>
          </p:cNvPicPr>
          <p:nvPr/>
        </p:nvPicPr>
        <p:blipFill>
          <a:blip r:embed="rId12" cstate="print"/>
          <a:srcRect/>
          <a:stretch>
            <a:fillRect/>
          </a:stretch>
        </p:blipFill>
        <p:spPr bwMode="auto">
          <a:xfrm>
            <a:off x="457201" y="3125868"/>
            <a:ext cx="2743200" cy="271463"/>
          </a:xfrm>
          <a:prstGeom prst="rect">
            <a:avLst/>
          </a:prstGeom>
          <a:noFill/>
          <a:ln w="9525">
            <a:noFill/>
            <a:miter lim="800000"/>
            <a:headEnd/>
            <a:tailEnd/>
          </a:ln>
        </p:spPr>
      </p:pic>
      <p:sp>
        <p:nvSpPr>
          <p:cNvPr id="9342" name="Rectangle 126"/>
          <p:cNvSpPr>
            <a:spLocks noChangeArrowheads="1"/>
          </p:cNvSpPr>
          <p:nvPr/>
        </p:nvSpPr>
        <p:spPr bwMode="auto">
          <a:xfrm>
            <a:off x="452438" y="3124676"/>
            <a:ext cx="2743200" cy="271463"/>
          </a:xfrm>
          <a:prstGeom prst="rect">
            <a:avLst/>
          </a:prstGeom>
          <a:ln>
            <a:headEnd/>
            <a:tailEnd/>
          </a:ln>
        </p:spPr>
        <p:style>
          <a:lnRef idx="1">
            <a:schemeClr val="accent3"/>
          </a:lnRef>
          <a:fillRef idx="2">
            <a:schemeClr val="accent3"/>
          </a:fillRef>
          <a:effectRef idx="1">
            <a:schemeClr val="accent3"/>
          </a:effectRef>
          <a:fontRef idx="minor">
            <a:schemeClr val="dk1"/>
          </a:fontRef>
        </p:style>
        <p:txBody>
          <a:bodyPr vert="horz" wrap="square" lIns="91440" tIns="45720" rIns="91440" bIns="45720" numCol="1" anchor="t" anchorCtr="0" compatLnSpc="1">
            <a:prstTxWarp prst="textNoShape">
              <a:avLst/>
            </a:prstTxWarp>
          </a:bodyPr>
          <a:lstStyle/>
          <a:p>
            <a:endParaRPr lang="en-US" sz="1600"/>
          </a:p>
        </p:txBody>
      </p:sp>
      <p:sp>
        <p:nvSpPr>
          <p:cNvPr id="9343" name="Rectangle 127"/>
          <p:cNvSpPr>
            <a:spLocks noChangeArrowheads="1"/>
          </p:cNvSpPr>
          <p:nvPr/>
        </p:nvSpPr>
        <p:spPr bwMode="auto">
          <a:xfrm>
            <a:off x="3195638" y="3124676"/>
            <a:ext cx="5486400" cy="271463"/>
          </a:xfrm>
          <a:prstGeom prst="rect">
            <a:avLst/>
          </a:prstGeom>
          <a:solidFill>
            <a:srgbClr val="53548A"/>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1600"/>
          </a:p>
        </p:txBody>
      </p:sp>
      <p:pic>
        <p:nvPicPr>
          <p:cNvPr id="9344" name="Picture 128"/>
          <p:cNvPicPr>
            <a:picLocks noChangeAspect="1" noChangeArrowheads="1"/>
          </p:cNvPicPr>
          <p:nvPr/>
        </p:nvPicPr>
        <p:blipFill>
          <a:blip r:embed="rId13" cstate="print"/>
          <a:srcRect/>
          <a:stretch>
            <a:fillRect/>
          </a:stretch>
        </p:blipFill>
        <p:spPr bwMode="auto">
          <a:xfrm>
            <a:off x="3200401" y="3125868"/>
            <a:ext cx="5486400" cy="271463"/>
          </a:xfrm>
          <a:prstGeom prst="rect">
            <a:avLst/>
          </a:prstGeom>
          <a:noFill/>
          <a:ln w="9525">
            <a:noFill/>
            <a:miter lim="800000"/>
            <a:headEnd/>
            <a:tailEnd/>
          </a:ln>
        </p:spPr>
      </p:pic>
      <p:sp>
        <p:nvSpPr>
          <p:cNvPr id="9345" name="Rectangle 129"/>
          <p:cNvSpPr>
            <a:spLocks noChangeArrowheads="1"/>
          </p:cNvSpPr>
          <p:nvPr/>
        </p:nvSpPr>
        <p:spPr bwMode="auto">
          <a:xfrm>
            <a:off x="3195638" y="3124676"/>
            <a:ext cx="5486400" cy="271463"/>
          </a:xfrm>
          <a:prstGeom prst="rect">
            <a:avLst/>
          </a:prstGeom>
          <a:ln>
            <a:headEnd/>
            <a:tailEnd/>
          </a:ln>
        </p:spPr>
        <p:style>
          <a:lnRef idx="1">
            <a:schemeClr val="accent3"/>
          </a:lnRef>
          <a:fillRef idx="2">
            <a:schemeClr val="accent3"/>
          </a:fillRef>
          <a:effectRef idx="1">
            <a:schemeClr val="accent3"/>
          </a:effectRef>
          <a:fontRef idx="minor">
            <a:schemeClr val="dk1"/>
          </a:fontRef>
        </p:style>
        <p:txBody>
          <a:bodyPr vert="horz" wrap="square" lIns="91440" tIns="45720" rIns="91440" bIns="45720" numCol="1" anchor="t" anchorCtr="0" compatLnSpc="1">
            <a:prstTxWarp prst="textNoShape">
              <a:avLst/>
            </a:prstTxWarp>
          </a:bodyPr>
          <a:lstStyle/>
          <a:p>
            <a:endParaRPr lang="en-US" sz="1600"/>
          </a:p>
        </p:txBody>
      </p:sp>
      <p:grpSp>
        <p:nvGrpSpPr>
          <p:cNvPr id="189" name="Group 188"/>
          <p:cNvGrpSpPr/>
          <p:nvPr/>
        </p:nvGrpSpPr>
        <p:grpSpPr>
          <a:xfrm>
            <a:off x="452438" y="1172051"/>
            <a:ext cx="8248650" cy="2514600"/>
            <a:chOff x="452438" y="1473200"/>
            <a:chExt cx="8248650" cy="3352800"/>
          </a:xfrm>
        </p:grpSpPr>
        <p:sp>
          <p:nvSpPr>
            <p:cNvPr id="9346" name="Rectangle 130"/>
            <p:cNvSpPr>
              <a:spLocks noChangeArrowheads="1"/>
            </p:cNvSpPr>
            <p:nvPr/>
          </p:nvSpPr>
          <p:spPr bwMode="auto">
            <a:xfrm>
              <a:off x="3200401" y="1473200"/>
              <a:ext cx="9525" cy="3352800"/>
            </a:xfrm>
            <a:prstGeom prst="rect">
              <a:avLst/>
            </a:prstGeom>
            <a:solidFill>
              <a:srgbClr val="53548A"/>
            </a:solidFill>
            <a:ln w="0" cap="flat">
              <a:solidFill>
                <a:srgbClr val="53548A"/>
              </a:solidFill>
              <a:prstDash val="solid"/>
              <a:round/>
              <a:headEnd/>
              <a:tailEnd/>
            </a:ln>
          </p:spPr>
          <p:txBody>
            <a:bodyPr vert="horz" wrap="square" lIns="91440" tIns="45720" rIns="91440" bIns="45720" numCol="1" anchor="t" anchorCtr="0" compatLnSpc="1">
              <a:prstTxWarp prst="textNoShape">
                <a:avLst/>
              </a:prstTxWarp>
            </a:bodyPr>
            <a:lstStyle/>
            <a:p>
              <a:endParaRPr lang="en-US" sz="1600"/>
            </a:p>
          </p:txBody>
        </p:sp>
        <p:sp>
          <p:nvSpPr>
            <p:cNvPr id="9347" name="Rectangle 131"/>
            <p:cNvSpPr>
              <a:spLocks noChangeArrowheads="1"/>
            </p:cNvSpPr>
            <p:nvPr/>
          </p:nvSpPr>
          <p:spPr bwMode="auto">
            <a:xfrm>
              <a:off x="5943601" y="1473200"/>
              <a:ext cx="9525" cy="2238375"/>
            </a:xfrm>
            <a:prstGeom prst="rect">
              <a:avLst/>
            </a:prstGeom>
            <a:solidFill>
              <a:srgbClr val="53548A"/>
            </a:solidFill>
            <a:ln w="0" cap="flat">
              <a:solidFill>
                <a:srgbClr val="53548A"/>
              </a:solidFill>
              <a:prstDash val="solid"/>
              <a:round/>
              <a:headEnd/>
              <a:tailEnd/>
            </a:ln>
          </p:spPr>
          <p:txBody>
            <a:bodyPr vert="horz" wrap="square" lIns="91440" tIns="45720" rIns="91440" bIns="45720" numCol="1" anchor="t" anchorCtr="0" compatLnSpc="1">
              <a:prstTxWarp prst="textNoShape">
                <a:avLst/>
              </a:prstTxWarp>
            </a:bodyPr>
            <a:lstStyle/>
            <a:p>
              <a:endParaRPr lang="en-US" sz="1600"/>
            </a:p>
          </p:txBody>
        </p:sp>
        <p:sp>
          <p:nvSpPr>
            <p:cNvPr id="9348" name="Rectangle 132"/>
            <p:cNvSpPr>
              <a:spLocks noChangeArrowheads="1"/>
            </p:cNvSpPr>
            <p:nvPr/>
          </p:nvSpPr>
          <p:spPr bwMode="auto">
            <a:xfrm>
              <a:off x="452438" y="1839913"/>
              <a:ext cx="8248650" cy="28575"/>
            </a:xfrm>
            <a:prstGeom prst="rect">
              <a:avLst/>
            </a:prstGeom>
            <a:solidFill>
              <a:srgbClr val="53548A"/>
            </a:solidFill>
            <a:ln w="0" cap="flat">
              <a:solidFill>
                <a:srgbClr val="53548A"/>
              </a:solidFill>
              <a:prstDash val="solid"/>
              <a:round/>
              <a:headEnd/>
              <a:tailEnd/>
            </a:ln>
          </p:spPr>
          <p:txBody>
            <a:bodyPr vert="horz" wrap="square" lIns="91440" tIns="45720" rIns="91440" bIns="45720" numCol="1" anchor="t" anchorCtr="0" compatLnSpc="1">
              <a:prstTxWarp prst="textNoShape">
                <a:avLst/>
              </a:prstTxWarp>
            </a:bodyPr>
            <a:lstStyle/>
            <a:p>
              <a:endParaRPr lang="en-US" sz="1600"/>
            </a:p>
          </p:txBody>
        </p:sp>
        <p:sp>
          <p:nvSpPr>
            <p:cNvPr id="9349" name="Rectangle 133"/>
            <p:cNvSpPr>
              <a:spLocks noChangeArrowheads="1"/>
            </p:cNvSpPr>
            <p:nvPr/>
          </p:nvSpPr>
          <p:spPr bwMode="auto">
            <a:xfrm>
              <a:off x="452438" y="2220913"/>
              <a:ext cx="8248650" cy="9525"/>
            </a:xfrm>
            <a:prstGeom prst="rect">
              <a:avLst/>
            </a:prstGeom>
            <a:solidFill>
              <a:srgbClr val="53548A"/>
            </a:solidFill>
            <a:ln w="0" cap="flat">
              <a:solidFill>
                <a:srgbClr val="53548A"/>
              </a:solidFill>
              <a:prstDash val="solid"/>
              <a:round/>
              <a:headEnd/>
              <a:tailEnd/>
            </a:ln>
          </p:spPr>
          <p:txBody>
            <a:bodyPr vert="horz" wrap="square" lIns="91440" tIns="45720" rIns="91440" bIns="45720" numCol="1" anchor="t" anchorCtr="0" compatLnSpc="1">
              <a:prstTxWarp prst="textNoShape">
                <a:avLst/>
              </a:prstTxWarp>
            </a:bodyPr>
            <a:lstStyle/>
            <a:p>
              <a:endParaRPr lang="en-US" sz="1600"/>
            </a:p>
          </p:txBody>
        </p:sp>
        <p:sp>
          <p:nvSpPr>
            <p:cNvPr id="9350" name="Rectangle 134"/>
            <p:cNvSpPr>
              <a:spLocks noChangeArrowheads="1"/>
            </p:cNvSpPr>
            <p:nvPr/>
          </p:nvSpPr>
          <p:spPr bwMode="auto">
            <a:xfrm>
              <a:off x="452438" y="2592388"/>
              <a:ext cx="8248650" cy="9525"/>
            </a:xfrm>
            <a:prstGeom prst="rect">
              <a:avLst/>
            </a:prstGeom>
            <a:solidFill>
              <a:srgbClr val="53548A"/>
            </a:solidFill>
            <a:ln w="0" cap="flat">
              <a:solidFill>
                <a:srgbClr val="53548A"/>
              </a:solidFill>
              <a:prstDash val="solid"/>
              <a:round/>
              <a:headEnd/>
              <a:tailEnd/>
            </a:ln>
          </p:spPr>
          <p:txBody>
            <a:bodyPr vert="horz" wrap="square" lIns="91440" tIns="45720" rIns="91440" bIns="45720" numCol="1" anchor="t" anchorCtr="0" compatLnSpc="1">
              <a:prstTxWarp prst="textNoShape">
                <a:avLst/>
              </a:prstTxWarp>
            </a:bodyPr>
            <a:lstStyle/>
            <a:p>
              <a:endParaRPr lang="en-US" sz="1600"/>
            </a:p>
          </p:txBody>
        </p:sp>
        <p:sp>
          <p:nvSpPr>
            <p:cNvPr id="9351" name="Rectangle 135"/>
            <p:cNvSpPr>
              <a:spLocks noChangeArrowheads="1"/>
            </p:cNvSpPr>
            <p:nvPr/>
          </p:nvSpPr>
          <p:spPr bwMode="auto">
            <a:xfrm>
              <a:off x="452438" y="2963863"/>
              <a:ext cx="8248650" cy="9525"/>
            </a:xfrm>
            <a:prstGeom prst="rect">
              <a:avLst/>
            </a:prstGeom>
            <a:solidFill>
              <a:srgbClr val="53548A"/>
            </a:solidFill>
            <a:ln w="0" cap="flat">
              <a:solidFill>
                <a:srgbClr val="53548A"/>
              </a:solidFill>
              <a:prstDash val="solid"/>
              <a:round/>
              <a:headEnd/>
              <a:tailEnd/>
            </a:ln>
          </p:spPr>
          <p:txBody>
            <a:bodyPr vert="horz" wrap="square" lIns="91440" tIns="45720" rIns="91440" bIns="45720" numCol="1" anchor="t" anchorCtr="0" compatLnSpc="1">
              <a:prstTxWarp prst="textNoShape">
                <a:avLst/>
              </a:prstTxWarp>
            </a:bodyPr>
            <a:lstStyle/>
            <a:p>
              <a:endParaRPr lang="en-US" sz="1600"/>
            </a:p>
          </p:txBody>
        </p:sp>
        <p:sp>
          <p:nvSpPr>
            <p:cNvPr id="9352" name="Rectangle 136"/>
            <p:cNvSpPr>
              <a:spLocks noChangeArrowheads="1"/>
            </p:cNvSpPr>
            <p:nvPr/>
          </p:nvSpPr>
          <p:spPr bwMode="auto">
            <a:xfrm>
              <a:off x="452438" y="3335338"/>
              <a:ext cx="8248650" cy="9525"/>
            </a:xfrm>
            <a:prstGeom prst="rect">
              <a:avLst/>
            </a:prstGeom>
            <a:solidFill>
              <a:srgbClr val="53548A"/>
            </a:solidFill>
            <a:ln w="0" cap="flat">
              <a:solidFill>
                <a:srgbClr val="53548A"/>
              </a:solidFill>
              <a:prstDash val="solid"/>
              <a:round/>
              <a:headEnd/>
              <a:tailEnd/>
            </a:ln>
          </p:spPr>
          <p:txBody>
            <a:bodyPr vert="horz" wrap="square" lIns="91440" tIns="45720" rIns="91440" bIns="45720" numCol="1" anchor="t" anchorCtr="0" compatLnSpc="1">
              <a:prstTxWarp prst="textNoShape">
                <a:avLst/>
              </a:prstTxWarp>
            </a:bodyPr>
            <a:lstStyle/>
            <a:p>
              <a:endParaRPr lang="en-US" sz="1600"/>
            </a:p>
          </p:txBody>
        </p:sp>
        <p:sp>
          <p:nvSpPr>
            <p:cNvPr id="9353" name="Rectangle 137"/>
            <p:cNvSpPr>
              <a:spLocks noChangeArrowheads="1"/>
            </p:cNvSpPr>
            <p:nvPr/>
          </p:nvSpPr>
          <p:spPr bwMode="auto">
            <a:xfrm>
              <a:off x="452438" y="3706813"/>
              <a:ext cx="8248650" cy="9525"/>
            </a:xfrm>
            <a:prstGeom prst="rect">
              <a:avLst/>
            </a:prstGeom>
            <a:solidFill>
              <a:srgbClr val="53548A"/>
            </a:solidFill>
            <a:ln w="0" cap="flat">
              <a:solidFill>
                <a:srgbClr val="53548A"/>
              </a:solidFill>
              <a:prstDash val="solid"/>
              <a:round/>
              <a:headEnd/>
              <a:tailEnd/>
            </a:ln>
          </p:spPr>
          <p:txBody>
            <a:bodyPr vert="horz" wrap="square" lIns="91440" tIns="45720" rIns="91440" bIns="45720" numCol="1" anchor="t" anchorCtr="0" compatLnSpc="1">
              <a:prstTxWarp prst="textNoShape">
                <a:avLst/>
              </a:prstTxWarp>
            </a:bodyPr>
            <a:lstStyle/>
            <a:p>
              <a:endParaRPr lang="en-US" sz="1600"/>
            </a:p>
          </p:txBody>
        </p:sp>
        <p:sp>
          <p:nvSpPr>
            <p:cNvPr id="9354" name="Rectangle 138"/>
            <p:cNvSpPr>
              <a:spLocks noChangeArrowheads="1"/>
            </p:cNvSpPr>
            <p:nvPr/>
          </p:nvSpPr>
          <p:spPr bwMode="auto">
            <a:xfrm>
              <a:off x="452438" y="4078288"/>
              <a:ext cx="8248650" cy="9525"/>
            </a:xfrm>
            <a:prstGeom prst="rect">
              <a:avLst/>
            </a:prstGeom>
            <a:solidFill>
              <a:srgbClr val="53548A"/>
            </a:solidFill>
            <a:ln w="0" cap="flat">
              <a:solidFill>
                <a:srgbClr val="53548A"/>
              </a:solidFill>
              <a:prstDash val="solid"/>
              <a:round/>
              <a:headEnd/>
              <a:tailEnd/>
            </a:ln>
          </p:spPr>
          <p:txBody>
            <a:bodyPr vert="horz" wrap="square" lIns="91440" tIns="45720" rIns="91440" bIns="45720" numCol="1" anchor="t" anchorCtr="0" compatLnSpc="1">
              <a:prstTxWarp prst="textNoShape">
                <a:avLst/>
              </a:prstTxWarp>
            </a:bodyPr>
            <a:lstStyle/>
            <a:p>
              <a:endParaRPr lang="en-US" sz="1600"/>
            </a:p>
          </p:txBody>
        </p:sp>
        <p:sp>
          <p:nvSpPr>
            <p:cNvPr id="9355" name="Rectangle 139"/>
            <p:cNvSpPr>
              <a:spLocks noChangeArrowheads="1"/>
            </p:cNvSpPr>
            <p:nvPr/>
          </p:nvSpPr>
          <p:spPr bwMode="auto">
            <a:xfrm>
              <a:off x="452438" y="4440238"/>
              <a:ext cx="8248650" cy="9525"/>
            </a:xfrm>
            <a:prstGeom prst="rect">
              <a:avLst/>
            </a:prstGeom>
            <a:solidFill>
              <a:srgbClr val="53548A"/>
            </a:solidFill>
            <a:ln w="0" cap="flat">
              <a:solidFill>
                <a:srgbClr val="53548A"/>
              </a:solidFill>
              <a:prstDash val="solid"/>
              <a:round/>
              <a:headEnd/>
              <a:tailEnd/>
            </a:ln>
          </p:spPr>
          <p:txBody>
            <a:bodyPr vert="horz" wrap="square" lIns="91440" tIns="45720" rIns="91440" bIns="45720" numCol="1" anchor="t" anchorCtr="0" compatLnSpc="1">
              <a:prstTxWarp prst="textNoShape">
                <a:avLst/>
              </a:prstTxWarp>
            </a:bodyPr>
            <a:lstStyle/>
            <a:p>
              <a:endParaRPr lang="en-US" sz="1600"/>
            </a:p>
          </p:txBody>
        </p:sp>
        <p:sp>
          <p:nvSpPr>
            <p:cNvPr id="9356" name="Rectangle 140"/>
            <p:cNvSpPr>
              <a:spLocks noChangeArrowheads="1"/>
            </p:cNvSpPr>
            <p:nvPr/>
          </p:nvSpPr>
          <p:spPr bwMode="auto">
            <a:xfrm>
              <a:off x="457201" y="1473200"/>
              <a:ext cx="9525" cy="3352800"/>
            </a:xfrm>
            <a:prstGeom prst="rect">
              <a:avLst/>
            </a:prstGeom>
            <a:solidFill>
              <a:srgbClr val="53548A"/>
            </a:solidFill>
            <a:ln w="0" cap="flat">
              <a:solidFill>
                <a:srgbClr val="53548A"/>
              </a:solidFill>
              <a:prstDash val="solid"/>
              <a:round/>
              <a:headEnd/>
              <a:tailEnd/>
            </a:ln>
          </p:spPr>
          <p:txBody>
            <a:bodyPr vert="horz" wrap="square" lIns="91440" tIns="45720" rIns="91440" bIns="45720" numCol="1" anchor="t" anchorCtr="0" compatLnSpc="1">
              <a:prstTxWarp prst="textNoShape">
                <a:avLst/>
              </a:prstTxWarp>
            </a:bodyPr>
            <a:lstStyle/>
            <a:p>
              <a:endParaRPr lang="en-US" sz="1600"/>
            </a:p>
          </p:txBody>
        </p:sp>
        <p:sp>
          <p:nvSpPr>
            <p:cNvPr id="9357" name="Rectangle 141"/>
            <p:cNvSpPr>
              <a:spLocks noChangeArrowheads="1"/>
            </p:cNvSpPr>
            <p:nvPr/>
          </p:nvSpPr>
          <p:spPr bwMode="auto">
            <a:xfrm>
              <a:off x="8686801" y="1473200"/>
              <a:ext cx="9525" cy="3352800"/>
            </a:xfrm>
            <a:prstGeom prst="rect">
              <a:avLst/>
            </a:prstGeom>
            <a:solidFill>
              <a:srgbClr val="53548A"/>
            </a:solidFill>
            <a:ln w="0" cap="flat">
              <a:solidFill>
                <a:srgbClr val="53548A"/>
              </a:solidFill>
              <a:prstDash val="solid"/>
              <a:round/>
              <a:headEnd/>
              <a:tailEnd/>
            </a:ln>
          </p:spPr>
          <p:txBody>
            <a:bodyPr vert="horz" wrap="square" lIns="91440" tIns="45720" rIns="91440" bIns="45720" numCol="1" anchor="t" anchorCtr="0" compatLnSpc="1">
              <a:prstTxWarp prst="textNoShape">
                <a:avLst/>
              </a:prstTxWarp>
            </a:bodyPr>
            <a:lstStyle/>
            <a:p>
              <a:endParaRPr lang="en-US" sz="1600"/>
            </a:p>
          </p:txBody>
        </p:sp>
        <p:sp>
          <p:nvSpPr>
            <p:cNvPr id="9358" name="Rectangle 142"/>
            <p:cNvSpPr>
              <a:spLocks noChangeArrowheads="1"/>
            </p:cNvSpPr>
            <p:nvPr/>
          </p:nvSpPr>
          <p:spPr bwMode="auto">
            <a:xfrm>
              <a:off x="452438" y="1477963"/>
              <a:ext cx="8248650" cy="9525"/>
            </a:xfrm>
            <a:prstGeom prst="rect">
              <a:avLst/>
            </a:prstGeom>
            <a:solidFill>
              <a:srgbClr val="53548A"/>
            </a:solidFill>
            <a:ln w="0" cap="flat">
              <a:solidFill>
                <a:srgbClr val="53548A"/>
              </a:solidFill>
              <a:prstDash val="solid"/>
              <a:round/>
              <a:headEnd/>
              <a:tailEnd/>
            </a:ln>
          </p:spPr>
          <p:txBody>
            <a:bodyPr vert="horz" wrap="square" lIns="91440" tIns="45720" rIns="91440" bIns="45720" numCol="1" anchor="t" anchorCtr="0" compatLnSpc="1">
              <a:prstTxWarp prst="textNoShape">
                <a:avLst/>
              </a:prstTxWarp>
            </a:bodyPr>
            <a:lstStyle/>
            <a:p>
              <a:endParaRPr lang="en-US" sz="1600"/>
            </a:p>
          </p:txBody>
        </p:sp>
        <p:sp>
          <p:nvSpPr>
            <p:cNvPr id="9359" name="Rectangle 143"/>
            <p:cNvSpPr>
              <a:spLocks noChangeArrowheads="1"/>
            </p:cNvSpPr>
            <p:nvPr/>
          </p:nvSpPr>
          <p:spPr bwMode="auto">
            <a:xfrm>
              <a:off x="452438" y="4811713"/>
              <a:ext cx="8248650" cy="9525"/>
            </a:xfrm>
            <a:prstGeom prst="rect">
              <a:avLst/>
            </a:prstGeom>
            <a:solidFill>
              <a:srgbClr val="53548A"/>
            </a:solidFill>
            <a:ln w="0" cap="flat">
              <a:solidFill>
                <a:srgbClr val="53548A"/>
              </a:solidFill>
              <a:prstDash val="solid"/>
              <a:round/>
              <a:headEnd/>
              <a:tailEnd/>
            </a:ln>
          </p:spPr>
          <p:txBody>
            <a:bodyPr vert="horz" wrap="square" lIns="91440" tIns="45720" rIns="91440" bIns="45720" numCol="1" anchor="t" anchorCtr="0" compatLnSpc="1">
              <a:prstTxWarp prst="textNoShape">
                <a:avLst/>
              </a:prstTxWarp>
            </a:bodyPr>
            <a:lstStyle/>
            <a:p>
              <a:endParaRPr lang="en-US" sz="1600"/>
            </a:p>
          </p:txBody>
        </p:sp>
      </p:grpSp>
      <p:sp>
        <p:nvSpPr>
          <p:cNvPr id="9360" name="Rectangle 144"/>
          <p:cNvSpPr>
            <a:spLocks noChangeArrowheads="1"/>
          </p:cNvSpPr>
          <p:nvPr/>
        </p:nvSpPr>
        <p:spPr bwMode="auto">
          <a:xfrm>
            <a:off x="554038" y="1219677"/>
            <a:ext cx="937757" cy="246221"/>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a:ln>
                  <a:noFill/>
                </a:ln>
                <a:solidFill>
                  <a:srgbClr val="000000"/>
                </a:solidFill>
                <a:effectLst/>
                <a:latin typeface="Georgia" pitchFamily="18" charset="0"/>
              </a:rPr>
              <a:t>Property</a:t>
            </a:r>
            <a:endParaRPr kumimoji="0" lang="en-US" sz="1600" b="0" i="0" u="none" strike="noStrike" cap="none" normalizeH="0" baseline="0" dirty="0">
              <a:ln>
                <a:noFill/>
              </a:ln>
              <a:solidFill>
                <a:schemeClr val="tx1"/>
              </a:solidFill>
              <a:effectLst/>
              <a:latin typeface="Arial" pitchFamily="34" charset="0"/>
            </a:endParaRPr>
          </a:p>
        </p:txBody>
      </p:sp>
      <p:sp>
        <p:nvSpPr>
          <p:cNvPr id="9361" name="Rectangle 145"/>
          <p:cNvSpPr>
            <a:spLocks noChangeArrowheads="1"/>
          </p:cNvSpPr>
          <p:nvPr/>
        </p:nvSpPr>
        <p:spPr bwMode="auto">
          <a:xfrm>
            <a:off x="3297239" y="1219677"/>
            <a:ext cx="924933" cy="246221"/>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a:ln>
                  <a:noFill/>
                </a:ln>
                <a:solidFill>
                  <a:srgbClr val="000000"/>
                </a:solidFill>
                <a:effectLst/>
                <a:latin typeface="Georgia" pitchFamily="18" charset="0"/>
              </a:rPr>
              <a:t>Addition</a:t>
            </a:r>
            <a:endParaRPr kumimoji="0" lang="en-US" sz="1600" b="0" i="0" u="none" strike="noStrike" cap="none" normalizeH="0" baseline="0" dirty="0">
              <a:ln>
                <a:noFill/>
              </a:ln>
              <a:solidFill>
                <a:schemeClr val="tx1"/>
              </a:solidFill>
              <a:effectLst/>
              <a:latin typeface="Arial" pitchFamily="34" charset="0"/>
            </a:endParaRPr>
          </a:p>
        </p:txBody>
      </p:sp>
      <p:sp>
        <p:nvSpPr>
          <p:cNvPr id="9362" name="Rectangle 146"/>
          <p:cNvSpPr>
            <a:spLocks noChangeArrowheads="1"/>
          </p:cNvSpPr>
          <p:nvPr/>
        </p:nvSpPr>
        <p:spPr bwMode="auto">
          <a:xfrm>
            <a:off x="6040440" y="1219677"/>
            <a:ext cx="1506823" cy="246221"/>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a:ln>
                  <a:noFill/>
                </a:ln>
                <a:solidFill>
                  <a:srgbClr val="000000"/>
                </a:solidFill>
                <a:effectLst/>
                <a:latin typeface="Georgia" pitchFamily="18" charset="0"/>
              </a:rPr>
              <a:t>Multiplication</a:t>
            </a:r>
            <a:endParaRPr kumimoji="0" lang="en-US" sz="1600" b="0" i="0" u="none" strike="noStrike" cap="none" normalizeH="0" baseline="0" dirty="0">
              <a:ln>
                <a:noFill/>
              </a:ln>
              <a:solidFill>
                <a:schemeClr val="tx1"/>
              </a:solidFill>
              <a:effectLst/>
              <a:latin typeface="Arial" pitchFamily="34" charset="0"/>
            </a:endParaRPr>
          </a:p>
        </p:txBody>
      </p:sp>
      <p:sp>
        <p:nvSpPr>
          <p:cNvPr id="9363" name="Rectangle 147"/>
          <p:cNvSpPr>
            <a:spLocks noChangeArrowheads="1"/>
          </p:cNvSpPr>
          <p:nvPr/>
        </p:nvSpPr>
        <p:spPr bwMode="auto">
          <a:xfrm>
            <a:off x="554039" y="1498283"/>
            <a:ext cx="690895" cy="246221"/>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rgbClr val="000000"/>
                </a:solidFill>
                <a:effectLst/>
                <a:latin typeface="Georgia" pitchFamily="18" charset="0"/>
              </a:rPr>
              <a:t>Closure</a:t>
            </a:r>
            <a:endParaRPr kumimoji="0" lang="en-US" sz="1600" b="0" i="0" u="none" strike="noStrike" cap="none" normalizeH="0" baseline="0" dirty="0">
              <a:ln>
                <a:noFill/>
              </a:ln>
              <a:solidFill>
                <a:schemeClr val="tx1"/>
              </a:solidFill>
              <a:effectLst/>
              <a:latin typeface="Arial" pitchFamily="34" charset="0"/>
            </a:endParaRPr>
          </a:p>
        </p:txBody>
      </p:sp>
      <p:sp>
        <p:nvSpPr>
          <p:cNvPr id="9364" name="Rectangle 148"/>
          <p:cNvSpPr>
            <a:spLocks noChangeArrowheads="1"/>
          </p:cNvSpPr>
          <p:nvPr/>
        </p:nvSpPr>
        <p:spPr bwMode="auto">
          <a:xfrm>
            <a:off x="3297239" y="1498283"/>
            <a:ext cx="1968488" cy="246221"/>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rgbClr val="000000"/>
                </a:solidFill>
                <a:effectLst/>
                <a:latin typeface="Georgia" pitchFamily="18" charset="0"/>
              </a:rPr>
              <a:t>a + b is a real number</a:t>
            </a:r>
            <a:endParaRPr kumimoji="0" lang="en-US" sz="1600" b="0" i="0" u="none" strike="noStrike" cap="none" normalizeH="0" baseline="0" dirty="0">
              <a:ln>
                <a:noFill/>
              </a:ln>
              <a:solidFill>
                <a:schemeClr val="tx1"/>
              </a:solidFill>
              <a:effectLst/>
              <a:latin typeface="Arial" pitchFamily="34" charset="0"/>
            </a:endParaRPr>
          </a:p>
        </p:txBody>
      </p:sp>
      <p:sp>
        <p:nvSpPr>
          <p:cNvPr id="9365" name="Rectangle 149"/>
          <p:cNvSpPr>
            <a:spLocks noChangeArrowheads="1"/>
          </p:cNvSpPr>
          <p:nvPr/>
        </p:nvSpPr>
        <p:spPr bwMode="auto">
          <a:xfrm>
            <a:off x="6040440" y="1498283"/>
            <a:ext cx="1737655" cy="246221"/>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fontAlgn="base">
              <a:spcBef>
                <a:spcPct val="0"/>
              </a:spcBef>
              <a:spcAft>
                <a:spcPct val="0"/>
              </a:spcAft>
            </a:pPr>
            <a:r>
              <a:rPr kumimoji="0" lang="en-US" sz="1600" b="0" i="0" u="none" strike="noStrike" cap="none" normalizeH="0" baseline="0" dirty="0" err="1">
                <a:ln>
                  <a:noFill/>
                </a:ln>
                <a:solidFill>
                  <a:srgbClr val="000000"/>
                </a:solidFill>
                <a:effectLst/>
                <a:latin typeface="Georgia" pitchFamily="18" charset="0"/>
              </a:rPr>
              <a:t>ab</a:t>
            </a:r>
            <a:r>
              <a:rPr kumimoji="0" lang="en-US" sz="1600" b="0" i="0" u="none" strike="noStrike" cap="none" normalizeH="0" baseline="0" dirty="0">
                <a:ln>
                  <a:noFill/>
                </a:ln>
                <a:solidFill>
                  <a:srgbClr val="000000"/>
                </a:solidFill>
                <a:effectLst/>
                <a:latin typeface="Georgia" pitchFamily="18" charset="0"/>
              </a:rPr>
              <a:t> </a:t>
            </a:r>
            <a:r>
              <a:rPr lang="en-US" sz="1600" dirty="0">
                <a:solidFill>
                  <a:srgbClr val="000000"/>
                </a:solidFill>
                <a:latin typeface="Georgia" pitchFamily="18" charset="0"/>
              </a:rPr>
              <a:t>is a real number</a:t>
            </a:r>
            <a:endParaRPr lang="en-US" sz="1600" dirty="0">
              <a:latin typeface="Arial" pitchFamily="34" charset="0"/>
            </a:endParaRPr>
          </a:p>
        </p:txBody>
      </p:sp>
      <p:sp>
        <p:nvSpPr>
          <p:cNvPr id="9367" name="Rectangle 151"/>
          <p:cNvSpPr>
            <a:spLocks noChangeArrowheads="1"/>
          </p:cNvSpPr>
          <p:nvPr/>
        </p:nvSpPr>
        <p:spPr bwMode="auto">
          <a:xfrm>
            <a:off x="554040" y="1776889"/>
            <a:ext cx="1231106" cy="246221"/>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rgbClr val="000000"/>
                </a:solidFill>
                <a:effectLst/>
                <a:latin typeface="Georgia" pitchFamily="18" charset="0"/>
              </a:rPr>
              <a:t>Commutative</a:t>
            </a:r>
            <a:endParaRPr kumimoji="0" lang="en-US" sz="1600" b="0" i="0" u="none" strike="noStrike" cap="none" normalizeH="0" baseline="0" dirty="0">
              <a:ln>
                <a:noFill/>
              </a:ln>
              <a:solidFill>
                <a:schemeClr val="tx1"/>
              </a:solidFill>
              <a:effectLst/>
              <a:latin typeface="Arial" pitchFamily="34" charset="0"/>
            </a:endParaRPr>
          </a:p>
        </p:txBody>
      </p:sp>
      <p:sp>
        <p:nvSpPr>
          <p:cNvPr id="9368" name="Rectangle 152"/>
          <p:cNvSpPr>
            <a:spLocks noChangeArrowheads="1"/>
          </p:cNvSpPr>
          <p:nvPr/>
        </p:nvSpPr>
        <p:spPr bwMode="auto">
          <a:xfrm>
            <a:off x="3297238" y="1776889"/>
            <a:ext cx="1131720" cy="246221"/>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rgbClr val="000000"/>
                </a:solidFill>
                <a:effectLst/>
                <a:latin typeface="Georgia" pitchFamily="18" charset="0"/>
              </a:rPr>
              <a:t>a + b = b + a</a:t>
            </a:r>
            <a:endParaRPr kumimoji="0" lang="en-US" sz="1600" b="0" i="0" u="none" strike="noStrike" cap="none" normalizeH="0" baseline="0" dirty="0">
              <a:ln>
                <a:noFill/>
              </a:ln>
              <a:solidFill>
                <a:schemeClr val="tx1"/>
              </a:solidFill>
              <a:effectLst/>
              <a:latin typeface="Arial" pitchFamily="34" charset="0"/>
            </a:endParaRPr>
          </a:p>
        </p:txBody>
      </p:sp>
      <p:sp>
        <p:nvSpPr>
          <p:cNvPr id="9369" name="Rectangle 153"/>
          <p:cNvSpPr>
            <a:spLocks noChangeArrowheads="1"/>
          </p:cNvSpPr>
          <p:nvPr/>
        </p:nvSpPr>
        <p:spPr bwMode="auto">
          <a:xfrm>
            <a:off x="6040440" y="1776889"/>
            <a:ext cx="719749" cy="246221"/>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lvl="0" fontAlgn="base">
              <a:spcBef>
                <a:spcPct val="0"/>
              </a:spcBef>
              <a:spcAft>
                <a:spcPct val="0"/>
              </a:spcAft>
            </a:pPr>
            <a:r>
              <a:rPr kumimoji="0" lang="en-US" sz="1600" b="0" i="0" u="none" strike="noStrike" cap="none" normalizeH="0" baseline="0" dirty="0" err="1">
                <a:ln>
                  <a:noFill/>
                </a:ln>
                <a:solidFill>
                  <a:srgbClr val="000000"/>
                </a:solidFill>
                <a:effectLst/>
                <a:latin typeface="Georgia" pitchFamily="18" charset="0"/>
              </a:rPr>
              <a:t>ab</a:t>
            </a:r>
            <a:r>
              <a:rPr kumimoji="0" lang="en-US" sz="1600" b="0" i="0" u="none" strike="noStrike" cap="none" normalizeH="0" baseline="0" dirty="0">
                <a:ln>
                  <a:noFill/>
                </a:ln>
                <a:solidFill>
                  <a:srgbClr val="000000"/>
                </a:solidFill>
                <a:effectLst/>
                <a:latin typeface="Georgia" pitchFamily="18" charset="0"/>
              </a:rPr>
              <a:t> </a:t>
            </a:r>
            <a:r>
              <a:rPr lang="en-US" sz="1600" dirty="0">
                <a:solidFill>
                  <a:srgbClr val="000000"/>
                </a:solidFill>
                <a:latin typeface="Georgia" pitchFamily="18" charset="0"/>
              </a:rPr>
              <a:t>= </a:t>
            </a:r>
            <a:r>
              <a:rPr lang="en-US" sz="1600" dirty="0" err="1">
                <a:solidFill>
                  <a:srgbClr val="000000"/>
                </a:solidFill>
                <a:latin typeface="Georgia" pitchFamily="18" charset="0"/>
              </a:rPr>
              <a:t>ba</a:t>
            </a:r>
            <a:r>
              <a:rPr lang="en-US" sz="1600" dirty="0">
                <a:solidFill>
                  <a:srgbClr val="000000"/>
                </a:solidFill>
                <a:latin typeface="Georgia" pitchFamily="18" charset="0"/>
              </a:rPr>
              <a:t> </a:t>
            </a:r>
            <a:endParaRPr lang="en-US" sz="1600" dirty="0">
              <a:latin typeface="Arial" pitchFamily="34" charset="0"/>
            </a:endParaRPr>
          </a:p>
        </p:txBody>
      </p:sp>
      <p:sp>
        <p:nvSpPr>
          <p:cNvPr id="9372" name="Rectangle 156"/>
          <p:cNvSpPr>
            <a:spLocks noChangeArrowheads="1"/>
          </p:cNvSpPr>
          <p:nvPr/>
        </p:nvSpPr>
        <p:spPr bwMode="auto">
          <a:xfrm>
            <a:off x="554038" y="2054305"/>
            <a:ext cx="1016304" cy="246221"/>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rgbClr val="000000"/>
                </a:solidFill>
                <a:effectLst/>
                <a:latin typeface="Georgia" pitchFamily="18" charset="0"/>
              </a:rPr>
              <a:t>Associative</a:t>
            </a:r>
            <a:endParaRPr kumimoji="0" lang="en-US" sz="1600" b="0" i="0" u="none" strike="noStrike" cap="none" normalizeH="0" baseline="0" dirty="0">
              <a:ln>
                <a:noFill/>
              </a:ln>
              <a:solidFill>
                <a:schemeClr val="tx1"/>
              </a:solidFill>
              <a:effectLst/>
              <a:latin typeface="Arial" pitchFamily="34" charset="0"/>
            </a:endParaRPr>
          </a:p>
        </p:txBody>
      </p:sp>
      <p:sp>
        <p:nvSpPr>
          <p:cNvPr id="9373" name="Rectangle 157"/>
          <p:cNvSpPr>
            <a:spLocks noChangeArrowheads="1"/>
          </p:cNvSpPr>
          <p:nvPr/>
        </p:nvSpPr>
        <p:spPr bwMode="auto">
          <a:xfrm>
            <a:off x="3276600" y="2033112"/>
            <a:ext cx="2087110" cy="246221"/>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rgbClr val="000000"/>
                </a:solidFill>
                <a:effectLst/>
                <a:latin typeface="Georgia" pitchFamily="18" charset="0"/>
              </a:rPr>
              <a:t>(a + b) + c = a + (b + c)</a:t>
            </a:r>
            <a:endParaRPr kumimoji="0" lang="en-US" sz="1600" b="0" i="0" u="none" strike="noStrike" cap="none" normalizeH="0" baseline="0" dirty="0">
              <a:ln>
                <a:noFill/>
              </a:ln>
              <a:solidFill>
                <a:schemeClr val="tx1"/>
              </a:solidFill>
              <a:effectLst/>
              <a:latin typeface="Arial" pitchFamily="34" charset="0"/>
            </a:endParaRPr>
          </a:p>
        </p:txBody>
      </p:sp>
      <p:sp>
        <p:nvSpPr>
          <p:cNvPr id="9374" name="Rectangle 158"/>
          <p:cNvSpPr>
            <a:spLocks noChangeArrowheads="1"/>
          </p:cNvSpPr>
          <p:nvPr/>
        </p:nvSpPr>
        <p:spPr bwMode="auto">
          <a:xfrm>
            <a:off x="6040438" y="2054305"/>
            <a:ext cx="1163780" cy="246221"/>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fontAlgn="base">
              <a:spcBef>
                <a:spcPct val="0"/>
              </a:spcBef>
              <a:spcAft>
                <a:spcPct val="0"/>
              </a:spcAft>
            </a:pPr>
            <a:r>
              <a:rPr kumimoji="0" lang="en-US" sz="1600" b="0" i="0" u="none" strike="noStrike" cap="none" normalizeH="0" baseline="0" dirty="0">
                <a:ln>
                  <a:noFill/>
                </a:ln>
                <a:solidFill>
                  <a:srgbClr val="000000"/>
                </a:solidFill>
                <a:effectLst/>
                <a:latin typeface="Georgia" pitchFamily="18" charset="0"/>
              </a:rPr>
              <a:t>(</a:t>
            </a:r>
            <a:r>
              <a:rPr lang="en-US" sz="1600" dirty="0" err="1">
                <a:solidFill>
                  <a:srgbClr val="000000"/>
                </a:solidFill>
                <a:latin typeface="Georgia" pitchFamily="18" charset="0"/>
              </a:rPr>
              <a:t>ab</a:t>
            </a:r>
            <a:r>
              <a:rPr lang="en-US" sz="1600" dirty="0">
                <a:solidFill>
                  <a:srgbClr val="000000"/>
                </a:solidFill>
                <a:latin typeface="Georgia" pitchFamily="18" charset="0"/>
              </a:rPr>
              <a:t>)c = a(</a:t>
            </a:r>
            <a:r>
              <a:rPr lang="en-US" sz="1600" dirty="0" err="1">
                <a:solidFill>
                  <a:srgbClr val="000000"/>
                </a:solidFill>
                <a:latin typeface="Georgia" pitchFamily="18" charset="0"/>
              </a:rPr>
              <a:t>bc</a:t>
            </a:r>
            <a:r>
              <a:rPr lang="en-US" sz="1600" dirty="0">
                <a:solidFill>
                  <a:srgbClr val="000000"/>
                </a:solidFill>
                <a:latin typeface="Georgia" pitchFamily="18" charset="0"/>
              </a:rPr>
              <a:t>)</a:t>
            </a:r>
            <a:endParaRPr lang="en-US" sz="1600" dirty="0">
              <a:latin typeface="Arial" pitchFamily="34" charset="0"/>
            </a:endParaRPr>
          </a:p>
        </p:txBody>
      </p:sp>
      <p:sp>
        <p:nvSpPr>
          <p:cNvPr id="9379" name="Rectangle 163"/>
          <p:cNvSpPr>
            <a:spLocks noChangeArrowheads="1"/>
          </p:cNvSpPr>
          <p:nvPr/>
        </p:nvSpPr>
        <p:spPr bwMode="auto">
          <a:xfrm>
            <a:off x="554039" y="2332911"/>
            <a:ext cx="722955" cy="246221"/>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rgbClr val="000000"/>
                </a:solidFill>
                <a:effectLst/>
                <a:latin typeface="Georgia" pitchFamily="18" charset="0"/>
              </a:rPr>
              <a:t>Identity</a:t>
            </a:r>
            <a:endParaRPr kumimoji="0" lang="en-US" sz="1600" b="0" i="0" u="none" strike="noStrike" cap="none" normalizeH="0" baseline="0" dirty="0">
              <a:ln>
                <a:noFill/>
              </a:ln>
              <a:solidFill>
                <a:schemeClr val="tx1"/>
              </a:solidFill>
              <a:effectLst/>
              <a:latin typeface="Arial" pitchFamily="34" charset="0"/>
            </a:endParaRPr>
          </a:p>
        </p:txBody>
      </p:sp>
      <p:sp>
        <p:nvSpPr>
          <p:cNvPr id="9380" name="Rectangle 164"/>
          <p:cNvSpPr>
            <a:spLocks noChangeArrowheads="1"/>
          </p:cNvSpPr>
          <p:nvPr/>
        </p:nvSpPr>
        <p:spPr bwMode="auto">
          <a:xfrm>
            <a:off x="3297238" y="2332911"/>
            <a:ext cx="796693" cy="246221"/>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rgbClr val="000000"/>
                </a:solidFill>
                <a:effectLst/>
                <a:latin typeface="Georgia" pitchFamily="18" charset="0"/>
              </a:rPr>
              <a:t>a + 0 = a</a:t>
            </a:r>
            <a:endParaRPr kumimoji="0" lang="en-US" sz="1600" b="0" i="0" u="none" strike="noStrike" cap="none" normalizeH="0" baseline="0" dirty="0">
              <a:ln>
                <a:noFill/>
              </a:ln>
              <a:solidFill>
                <a:schemeClr val="tx1"/>
              </a:solidFill>
              <a:effectLst/>
              <a:latin typeface="Arial" pitchFamily="34" charset="0"/>
            </a:endParaRPr>
          </a:p>
        </p:txBody>
      </p:sp>
      <p:sp>
        <p:nvSpPr>
          <p:cNvPr id="9381" name="Rectangle 165"/>
          <p:cNvSpPr>
            <a:spLocks noChangeArrowheads="1"/>
          </p:cNvSpPr>
          <p:nvPr/>
        </p:nvSpPr>
        <p:spPr bwMode="auto">
          <a:xfrm>
            <a:off x="6040439" y="2332911"/>
            <a:ext cx="706925" cy="246221"/>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rgbClr val="000000"/>
                </a:solidFill>
                <a:effectLst/>
                <a:latin typeface="Georgia" pitchFamily="18" charset="0"/>
              </a:rPr>
              <a:t>a • 1 = a</a:t>
            </a:r>
            <a:endParaRPr kumimoji="0" lang="en-US" sz="1600" b="0" i="0" u="none" strike="noStrike" cap="none" normalizeH="0" baseline="0" dirty="0">
              <a:ln>
                <a:noFill/>
              </a:ln>
              <a:solidFill>
                <a:schemeClr val="tx1"/>
              </a:solidFill>
              <a:effectLst/>
              <a:latin typeface="Arial" pitchFamily="34" charset="0"/>
            </a:endParaRPr>
          </a:p>
        </p:txBody>
      </p:sp>
      <p:sp>
        <p:nvSpPr>
          <p:cNvPr id="9382" name="Rectangle 166"/>
          <p:cNvSpPr>
            <a:spLocks noChangeArrowheads="1"/>
          </p:cNvSpPr>
          <p:nvPr/>
        </p:nvSpPr>
        <p:spPr bwMode="auto">
          <a:xfrm>
            <a:off x="554039" y="2610327"/>
            <a:ext cx="674865" cy="246221"/>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rgbClr val="000000"/>
                </a:solidFill>
                <a:effectLst/>
                <a:latin typeface="Georgia" pitchFamily="18" charset="0"/>
              </a:rPr>
              <a:t>Inverse</a:t>
            </a:r>
            <a:endParaRPr kumimoji="0" lang="en-US" sz="1600" b="0" i="0" u="none" strike="noStrike" cap="none" normalizeH="0" baseline="0" dirty="0">
              <a:ln>
                <a:noFill/>
              </a:ln>
              <a:solidFill>
                <a:schemeClr val="tx1"/>
              </a:solidFill>
              <a:effectLst/>
              <a:latin typeface="Arial" pitchFamily="34" charset="0"/>
            </a:endParaRPr>
          </a:p>
        </p:txBody>
      </p:sp>
      <p:sp>
        <p:nvSpPr>
          <p:cNvPr id="9383" name="Rectangle 167"/>
          <p:cNvSpPr>
            <a:spLocks noChangeArrowheads="1"/>
          </p:cNvSpPr>
          <p:nvPr/>
        </p:nvSpPr>
        <p:spPr bwMode="auto">
          <a:xfrm>
            <a:off x="3297238" y="2610327"/>
            <a:ext cx="1027525" cy="246221"/>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fontAlgn="base">
              <a:spcBef>
                <a:spcPct val="0"/>
              </a:spcBef>
              <a:spcAft>
                <a:spcPct val="0"/>
              </a:spcAft>
            </a:pPr>
            <a:r>
              <a:rPr kumimoji="0" lang="en-US" sz="1600" b="0" i="0" u="none" strike="noStrike" cap="none" normalizeH="0" baseline="0" dirty="0">
                <a:ln>
                  <a:noFill/>
                </a:ln>
                <a:solidFill>
                  <a:srgbClr val="000000"/>
                </a:solidFill>
                <a:effectLst/>
                <a:latin typeface="Georgia" pitchFamily="18" charset="0"/>
              </a:rPr>
              <a:t>a + </a:t>
            </a:r>
            <a:r>
              <a:rPr lang="en-US" sz="1600" dirty="0">
                <a:solidFill>
                  <a:srgbClr val="000000"/>
                </a:solidFill>
                <a:latin typeface="Georgia" pitchFamily="18" charset="0"/>
              </a:rPr>
              <a:t>(-a) = 0</a:t>
            </a:r>
            <a:endParaRPr lang="en-US" sz="1600" dirty="0">
              <a:latin typeface="Arial" pitchFamily="34" charset="0"/>
            </a:endParaRPr>
          </a:p>
        </p:txBody>
      </p:sp>
      <p:sp>
        <p:nvSpPr>
          <p:cNvPr id="9387" name="Rectangle 171"/>
          <p:cNvSpPr>
            <a:spLocks noChangeArrowheads="1"/>
          </p:cNvSpPr>
          <p:nvPr/>
        </p:nvSpPr>
        <p:spPr bwMode="auto">
          <a:xfrm>
            <a:off x="6040438" y="2610327"/>
            <a:ext cx="891270" cy="246221"/>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rgbClr val="000000"/>
                </a:solidFill>
                <a:effectLst/>
                <a:latin typeface="Georgia" pitchFamily="18" charset="0"/>
              </a:rPr>
              <a:t>a • 1/a = 1</a:t>
            </a:r>
            <a:endParaRPr kumimoji="0" lang="en-US" sz="1600" b="0" i="0" u="none" strike="noStrike" cap="none" normalizeH="0" baseline="0" dirty="0">
              <a:ln>
                <a:noFill/>
              </a:ln>
              <a:solidFill>
                <a:schemeClr val="tx1"/>
              </a:solidFill>
              <a:effectLst/>
              <a:latin typeface="Arial" pitchFamily="34" charset="0"/>
            </a:endParaRPr>
          </a:p>
        </p:txBody>
      </p:sp>
      <p:sp>
        <p:nvSpPr>
          <p:cNvPr id="9388" name="Rectangle 172"/>
          <p:cNvSpPr>
            <a:spLocks noChangeArrowheads="1"/>
          </p:cNvSpPr>
          <p:nvPr/>
        </p:nvSpPr>
        <p:spPr bwMode="auto">
          <a:xfrm>
            <a:off x="554038" y="2888933"/>
            <a:ext cx="1085233" cy="246221"/>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rgbClr val="000000"/>
                </a:solidFill>
                <a:effectLst/>
                <a:latin typeface="Georgia" pitchFamily="18" charset="0"/>
              </a:rPr>
              <a:t>Distributive</a:t>
            </a:r>
            <a:endParaRPr kumimoji="0" lang="en-US" sz="1600" b="0" i="0" u="none" strike="noStrike" cap="none" normalizeH="0" baseline="0" dirty="0">
              <a:ln>
                <a:noFill/>
              </a:ln>
              <a:solidFill>
                <a:schemeClr val="tx1"/>
              </a:solidFill>
              <a:effectLst/>
              <a:latin typeface="Arial" pitchFamily="34" charset="0"/>
            </a:endParaRPr>
          </a:p>
        </p:txBody>
      </p:sp>
      <p:sp>
        <p:nvSpPr>
          <p:cNvPr id="9390" name="Rectangle 174"/>
          <p:cNvSpPr>
            <a:spLocks noChangeArrowheads="1"/>
          </p:cNvSpPr>
          <p:nvPr/>
        </p:nvSpPr>
        <p:spPr bwMode="auto">
          <a:xfrm>
            <a:off x="5029202" y="2888933"/>
            <a:ext cx="2115149" cy="246221"/>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lvl="0" fontAlgn="base">
              <a:spcBef>
                <a:spcPct val="0"/>
              </a:spcBef>
              <a:spcAft>
                <a:spcPct val="0"/>
              </a:spcAft>
            </a:pPr>
            <a:r>
              <a:rPr lang="en-US" sz="1600" dirty="0">
                <a:solidFill>
                  <a:srgbClr val="000000"/>
                </a:solidFill>
                <a:latin typeface="Georgia" pitchFamily="18" charset="0"/>
              </a:rPr>
              <a:t>a(b + c) = </a:t>
            </a:r>
            <a:r>
              <a:rPr kumimoji="0" lang="en-US" sz="1600" b="0" i="0" u="none" strike="noStrike" cap="none" normalizeH="0" baseline="0" dirty="0" err="1">
                <a:ln>
                  <a:noFill/>
                </a:ln>
                <a:solidFill>
                  <a:srgbClr val="000000"/>
                </a:solidFill>
                <a:effectLst/>
                <a:latin typeface="Georgia" pitchFamily="18" charset="0"/>
              </a:rPr>
              <a:t>ab</a:t>
            </a:r>
            <a:r>
              <a:rPr kumimoji="0" lang="en-US" sz="1600" b="0" i="0" u="none" strike="noStrike" cap="none" normalizeH="0" baseline="0" dirty="0">
                <a:ln>
                  <a:noFill/>
                </a:ln>
                <a:solidFill>
                  <a:srgbClr val="000000"/>
                </a:solidFill>
                <a:effectLst/>
                <a:latin typeface="Georgia" pitchFamily="18" charset="0"/>
              </a:rPr>
              <a:t> </a:t>
            </a:r>
            <a:r>
              <a:rPr lang="en-US" sz="1600" dirty="0">
                <a:solidFill>
                  <a:srgbClr val="000000"/>
                </a:solidFill>
                <a:latin typeface="Georgia" pitchFamily="18" charset="0"/>
              </a:rPr>
              <a:t>+ ac</a:t>
            </a:r>
            <a:endParaRPr lang="en-US" sz="1600" dirty="0">
              <a:latin typeface="Arial" pitchFamily="34" charset="0"/>
            </a:endParaRPr>
          </a:p>
        </p:txBody>
      </p:sp>
      <p:sp>
        <p:nvSpPr>
          <p:cNvPr id="9392" name="Rectangle 176"/>
          <p:cNvSpPr>
            <a:spLocks noChangeArrowheads="1"/>
          </p:cNvSpPr>
          <p:nvPr/>
        </p:nvSpPr>
        <p:spPr bwMode="auto">
          <a:xfrm>
            <a:off x="554038" y="3153252"/>
            <a:ext cx="2269852" cy="246221"/>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rgbClr val="000000"/>
                </a:solidFill>
                <a:effectLst/>
                <a:latin typeface="Georgia" pitchFamily="18" charset="0"/>
              </a:rPr>
              <a:t>Definition of Subtraction</a:t>
            </a:r>
            <a:endParaRPr kumimoji="0" lang="en-US" sz="1600" b="0" i="0" u="none" strike="noStrike" cap="none" normalizeH="0" baseline="0" dirty="0">
              <a:ln>
                <a:noFill/>
              </a:ln>
              <a:solidFill>
                <a:schemeClr val="tx1"/>
              </a:solidFill>
              <a:effectLst/>
              <a:latin typeface="Arial" pitchFamily="34" charset="0"/>
            </a:endParaRPr>
          </a:p>
        </p:txBody>
      </p:sp>
      <p:sp>
        <p:nvSpPr>
          <p:cNvPr id="9393" name="Rectangle 177"/>
          <p:cNvSpPr>
            <a:spLocks noChangeArrowheads="1"/>
          </p:cNvSpPr>
          <p:nvPr/>
        </p:nvSpPr>
        <p:spPr bwMode="auto">
          <a:xfrm>
            <a:off x="5192713" y="3167540"/>
            <a:ext cx="49694" cy="246221"/>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rgbClr val="000000"/>
                </a:solidFill>
                <a:effectLst/>
                <a:latin typeface="Georgia" pitchFamily="18" charset="0"/>
              </a:rPr>
              <a:t> </a:t>
            </a:r>
            <a:endParaRPr kumimoji="0" lang="en-US" sz="1600" b="0" i="0" u="none" strike="noStrike" cap="none" normalizeH="0" baseline="0" dirty="0">
              <a:ln>
                <a:noFill/>
              </a:ln>
              <a:solidFill>
                <a:schemeClr val="tx1"/>
              </a:solidFill>
              <a:effectLst/>
              <a:latin typeface="Arial" pitchFamily="34" charset="0"/>
            </a:endParaRPr>
          </a:p>
        </p:txBody>
      </p:sp>
      <p:sp>
        <p:nvSpPr>
          <p:cNvPr id="9395" name="Rectangle 179"/>
          <p:cNvSpPr>
            <a:spLocks noChangeArrowheads="1"/>
          </p:cNvSpPr>
          <p:nvPr/>
        </p:nvSpPr>
        <p:spPr bwMode="auto">
          <a:xfrm>
            <a:off x="5029201" y="3167540"/>
            <a:ext cx="1806263" cy="246221"/>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fontAlgn="base">
              <a:spcBef>
                <a:spcPct val="0"/>
              </a:spcBef>
              <a:spcAft>
                <a:spcPct val="0"/>
              </a:spcAft>
            </a:pPr>
            <a:r>
              <a:rPr lang="en-US" sz="1600" dirty="0">
                <a:solidFill>
                  <a:srgbClr val="000000"/>
                </a:solidFill>
                <a:latin typeface="Georgia" pitchFamily="18" charset="0"/>
              </a:rPr>
              <a:t>a –</a:t>
            </a:r>
            <a:r>
              <a:rPr lang="en-US" sz="1600" dirty="0">
                <a:latin typeface="Arial" pitchFamily="34" charset="0"/>
              </a:rPr>
              <a:t> </a:t>
            </a:r>
            <a:r>
              <a:rPr kumimoji="0" lang="en-US" sz="1600" b="0" i="0" u="none" strike="noStrike" cap="none" normalizeH="0" baseline="0" dirty="0">
                <a:ln>
                  <a:noFill/>
                </a:ln>
                <a:solidFill>
                  <a:srgbClr val="000000"/>
                </a:solidFill>
                <a:effectLst/>
                <a:latin typeface="Georgia" pitchFamily="18" charset="0"/>
              </a:rPr>
              <a:t>b = a + (</a:t>
            </a:r>
            <a:r>
              <a:rPr lang="en-US" sz="1600" dirty="0">
                <a:solidFill>
                  <a:srgbClr val="000000"/>
                </a:solidFill>
                <a:latin typeface="Georgia" pitchFamily="18" charset="0"/>
              </a:rPr>
              <a:t>-b)</a:t>
            </a:r>
            <a:endParaRPr lang="en-US" sz="1600" dirty="0">
              <a:latin typeface="Arial" pitchFamily="34" charset="0"/>
            </a:endParaRPr>
          </a:p>
        </p:txBody>
      </p:sp>
      <p:sp>
        <p:nvSpPr>
          <p:cNvPr id="9398" name="Rectangle 182"/>
          <p:cNvSpPr>
            <a:spLocks noChangeArrowheads="1"/>
          </p:cNvSpPr>
          <p:nvPr/>
        </p:nvSpPr>
        <p:spPr bwMode="auto">
          <a:xfrm>
            <a:off x="554038" y="3444956"/>
            <a:ext cx="1965282" cy="246221"/>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rgbClr val="000000"/>
                </a:solidFill>
                <a:effectLst/>
                <a:latin typeface="Georgia" pitchFamily="18" charset="0"/>
              </a:rPr>
              <a:t>Definition of Division</a:t>
            </a:r>
            <a:endParaRPr kumimoji="0" lang="en-US" sz="1600" b="0" i="0" u="none" strike="noStrike" cap="none" normalizeH="0" baseline="0" dirty="0">
              <a:ln>
                <a:noFill/>
              </a:ln>
              <a:solidFill>
                <a:schemeClr val="tx1"/>
              </a:solidFill>
              <a:effectLst/>
              <a:latin typeface="Arial" pitchFamily="34" charset="0"/>
            </a:endParaRPr>
          </a:p>
        </p:txBody>
      </p:sp>
      <p:sp>
        <p:nvSpPr>
          <p:cNvPr id="9401" name="Rectangle 185"/>
          <p:cNvSpPr>
            <a:spLocks noChangeArrowheads="1"/>
          </p:cNvSpPr>
          <p:nvPr/>
        </p:nvSpPr>
        <p:spPr bwMode="auto">
          <a:xfrm>
            <a:off x="5029202" y="3444956"/>
            <a:ext cx="1272784" cy="246221"/>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lvl="0" fontAlgn="base">
              <a:spcBef>
                <a:spcPct val="0"/>
              </a:spcBef>
              <a:spcAft>
                <a:spcPct val="0"/>
              </a:spcAft>
            </a:pPr>
            <a:r>
              <a:rPr lang="en-US" sz="1600" dirty="0">
                <a:solidFill>
                  <a:srgbClr val="000000"/>
                </a:solidFill>
                <a:latin typeface="Georgia" pitchFamily="18" charset="0"/>
              </a:rPr>
              <a:t>a ÷</a:t>
            </a:r>
            <a:r>
              <a:rPr lang="en-US" sz="1600" dirty="0">
                <a:latin typeface="Arial" pitchFamily="34" charset="0"/>
              </a:rPr>
              <a:t> </a:t>
            </a:r>
            <a:r>
              <a:rPr kumimoji="0" lang="en-US" sz="1600" b="0" i="0" u="none" strike="noStrike" cap="none" normalizeH="0" baseline="0" dirty="0">
                <a:ln>
                  <a:noFill/>
                </a:ln>
                <a:solidFill>
                  <a:srgbClr val="000000"/>
                </a:solidFill>
                <a:effectLst/>
                <a:latin typeface="Georgia" pitchFamily="18" charset="0"/>
              </a:rPr>
              <a:t>b = a • 1/b</a:t>
            </a:r>
            <a:endParaRPr kumimoji="0" lang="en-US" sz="1600" b="0" i="0" u="none" strike="noStrike" cap="none" normalizeH="0" baseline="0" dirty="0">
              <a:ln>
                <a:noFill/>
              </a:ln>
              <a:solidFill>
                <a:schemeClr val="tx1"/>
              </a:solidFill>
              <a:effectLst/>
              <a:latin typeface="Arial" pitchFamily="34" charset="0"/>
            </a:endParaRPr>
          </a:p>
        </p:txBody>
      </p:sp>
      <p:sp>
        <p:nvSpPr>
          <p:cNvPr id="2" name="Title 1"/>
          <p:cNvSpPr>
            <a:spLocks noGrp="1"/>
          </p:cNvSpPr>
          <p:nvPr>
            <p:ph type="title"/>
          </p:nvPr>
        </p:nvSpPr>
        <p:spPr>
          <a:xfrm>
            <a:off x="457200" y="267414"/>
            <a:ext cx="8229600" cy="800100"/>
          </a:xfrm>
        </p:spPr>
        <p:txBody>
          <a:bodyPr>
            <a:normAutofit fontScale="90000"/>
          </a:bodyPr>
          <a:lstStyle/>
          <a:p>
            <a:r>
              <a:rPr lang="en-US" dirty="0"/>
              <a:t>1.1 Apply Properties of Real Numbers</a:t>
            </a:r>
          </a:p>
        </p:txBody>
      </p:sp>
      <p:sp>
        <p:nvSpPr>
          <p:cNvPr id="5" name="TextBox 4"/>
          <p:cNvSpPr txBox="1"/>
          <p:nvPr/>
        </p:nvSpPr>
        <p:spPr>
          <a:xfrm>
            <a:off x="457200" y="3714750"/>
            <a:ext cx="8229600" cy="1323439"/>
          </a:xfrm>
          <a:prstGeom prst="rect">
            <a:avLst/>
          </a:prstGeom>
          <a:noFill/>
        </p:spPr>
        <p:txBody>
          <a:bodyPr wrap="square" rtlCol="0">
            <a:spAutoFit/>
          </a:bodyPr>
          <a:lstStyle/>
          <a:p>
            <a:r>
              <a:rPr lang="en-US" sz="2000" dirty="0"/>
              <a:t>Identify the illustrated property</a:t>
            </a:r>
          </a:p>
          <a:p>
            <a:pPr marL="457200" indent="-457200">
              <a:buFont typeface="+mj-lt"/>
              <a:buAutoNum type="arabicPeriod"/>
            </a:pPr>
            <a:r>
              <a:rPr lang="en-US" sz="2000" dirty="0"/>
              <a:t>(2 • 3) • 9 = 2 • (3 • 9)</a:t>
            </a:r>
          </a:p>
          <a:p>
            <a:pPr marL="457200" indent="-457200">
              <a:buFont typeface="+mj-lt"/>
              <a:buAutoNum type="arabicPeriod"/>
            </a:pPr>
            <a:r>
              <a:rPr lang="en-US" sz="2000" dirty="0"/>
              <a:t>15 + 0 = 15</a:t>
            </a:r>
          </a:p>
          <a:p>
            <a:pPr marL="457200" indent="-457200">
              <a:buFont typeface="+mj-lt"/>
              <a:buAutoNum type="arabicPeriod"/>
            </a:pPr>
            <a:r>
              <a:rPr lang="en-US" sz="2000" dirty="0"/>
              <a:t>4(5 + 25) = 4(5) + 4(25)</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189"/>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9318"/>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9327"/>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9342"/>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9345"/>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9339"/>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9330"/>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9321"/>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9336"/>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9315"/>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9324"/>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9333"/>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9362"/>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9361"/>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9360"/>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0" presetClass="entr" presetSubtype="0" fill="hold" grpId="0" nodeType="clickEffect">
                                  <p:stCondLst>
                                    <p:cond delay="0"/>
                                  </p:stCondLst>
                                  <p:childTnLst>
                                    <p:set>
                                      <p:cBhvr>
                                        <p:cTn id="40" dur="1" fill="hold">
                                          <p:stCondLst>
                                            <p:cond delay="0"/>
                                          </p:stCondLst>
                                        </p:cTn>
                                        <p:tgtEl>
                                          <p:spTgt spid="9363"/>
                                        </p:tgtEl>
                                        <p:attrNameLst>
                                          <p:attrName>style.visibility</p:attrName>
                                        </p:attrNameLst>
                                      </p:cBhvr>
                                      <p:to>
                                        <p:strVal val="visible"/>
                                      </p:to>
                                    </p:set>
                                    <p:animEffect transition="in" filter="fade">
                                      <p:cBhvr>
                                        <p:cTn id="41" dur="2000"/>
                                        <p:tgtEl>
                                          <p:spTgt spid="9363"/>
                                        </p:tgtEl>
                                      </p:cBhvr>
                                    </p:animEffect>
                                  </p:childTnLst>
                                </p:cTn>
                              </p:par>
                            </p:childTnLst>
                          </p:cTn>
                        </p:par>
                        <p:par>
                          <p:cTn id="42" fill="hold">
                            <p:stCondLst>
                              <p:cond delay="2000"/>
                            </p:stCondLst>
                            <p:childTnLst>
                              <p:par>
                                <p:cTn id="43" presetID="10" presetClass="entr" presetSubtype="0" fill="hold" grpId="0" nodeType="afterEffect">
                                  <p:stCondLst>
                                    <p:cond delay="0"/>
                                  </p:stCondLst>
                                  <p:childTnLst>
                                    <p:set>
                                      <p:cBhvr>
                                        <p:cTn id="44" dur="1" fill="hold">
                                          <p:stCondLst>
                                            <p:cond delay="0"/>
                                          </p:stCondLst>
                                        </p:cTn>
                                        <p:tgtEl>
                                          <p:spTgt spid="9364"/>
                                        </p:tgtEl>
                                        <p:attrNameLst>
                                          <p:attrName>style.visibility</p:attrName>
                                        </p:attrNameLst>
                                      </p:cBhvr>
                                      <p:to>
                                        <p:strVal val="visible"/>
                                      </p:to>
                                    </p:set>
                                    <p:animEffect transition="in" filter="fade">
                                      <p:cBhvr>
                                        <p:cTn id="45" dur="2000"/>
                                        <p:tgtEl>
                                          <p:spTgt spid="9364"/>
                                        </p:tgtEl>
                                      </p:cBhvr>
                                    </p:animEffect>
                                  </p:childTnLst>
                                </p:cTn>
                              </p:par>
                            </p:childTnLst>
                          </p:cTn>
                        </p:par>
                        <p:par>
                          <p:cTn id="46" fill="hold">
                            <p:stCondLst>
                              <p:cond delay="4000"/>
                            </p:stCondLst>
                            <p:childTnLst>
                              <p:par>
                                <p:cTn id="47" presetID="10" presetClass="entr" presetSubtype="0" fill="hold" grpId="0" nodeType="afterEffect">
                                  <p:stCondLst>
                                    <p:cond delay="0"/>
                                  </p:stCondLst>
                                  <p:childTnLst>
                                    <p:set>
                                      <p:cBhvr>
                                        <p:cTn id="48" dur="1" fill="hold">
                                          <p:stCondLst>
                                            <p:cond delay="0"/>
                                          </p:stCondLst>
                                        </p:cTn>
                                        <p:tgtEl>
                                          <p:spTgt spid="9365"/>
                                        </p:tgtEl>
                                        <p:attrNameLst>
                                          <p:attrName>style.visibility</p:attrName>
                                        </p:attrNameLst>
                                      </p:cBhvr>
                                      <p:to>
                                        <p:strVal val="visible"/>
                                      </p:to>
                                    </p:set>
                                    <p:animEffect transition="in" filter="fade">
                                      <p:cBhvr>
                                        <p:cTn id="49" dur="2000"/>
                                        <p:tgtEl>
                                          <p:spTgt spid="9365"/>
                                        </p:tgtEl>
                                      </p:cBhvr>
                                    </p:animEffect>
                                  </p:childTnLst>
                                </p:cTn>
                              </p:par>
                            </p:childTnLst>
                          </p:cTn>
                        </p:par>
                      </p:childTnLst>
                    </p:cTn>
                  </p:par>
                  <p:par>
                    <p:cTn id="50" fill="hold">
                      <p:stCondLst>
                        <p:cond delay="indefinite"/>
                      </p:stCondLst>
                      <p:childTnLst>
                        <p:par>
                          <p:cTn id="51" fill="hold">
                            <p:stCondLst>
                              <p:cond delay="0"/>
                            </p:stCondLst>
                            <p:childTnLst>
                              <p:par>
                                <p:cTn id="52" presetID="10" presetClass="entr" presetSubtype="0" fill="hold" grpId="0" nodeType="clickEffect">
                                  <p:stCondLst>
                                    <p:cond delay="0"/>
                                  </p:stCondLst>
                                  <p:childTnLst>
                                    <p:set>
                                      <p:cBhvr>
                                        <p:cTn id="53" dur="1" fill="hold">
                                          <p:stCondLst>
                                            <p:cond delay="0"/>
                                          </p:stCondLst>
                                        </p:cTn>
                                        <p:tgtEl>
                                          <p:spTgt spid="9367"/>
                                        </p:tgtEl>
                                        <p:attrNameLst>
                                          <p:attrName>style.visibility</p:attrName>
                                        </p:attrNameLst>
                                      </p:cBhvr>
                                      <p:to>
                                        <p:strVal val="visible"/>
                                      </p:to>
                                    </p:set>
                                    <p:animEffect transition="in" filter="fade">
                                      <p:cBhvr>
                                        <p:cTn id="54" dur="2000"/>
                                        <p:tgtEl>
                                          <p:spTgt spid="9367"/>
                                        </p:tgtEl>
                                      </p:cBhvr>
                                    </p:animEffect>
                                  </p:childTnLst>
                                </p:cTn>
                              </p:par>
                            </p:childTnLst>
                          </p:cTn>
                        </p:par>
                        <p:par>
                          <p:cTn id="55" fill="hold">
                            <p:stCondLst>
                              <p:cond delay="2000"/>
                            </p:stCondLst>
                            <p:childTnLst>
                              <p:par>
                                <p:cTn id="56" presetID="10" presetClass="entr" presetSubtype="0" fill="hold" grpId="0" nodeType="afterEffect">
                                  <p:stCondLst>
                                    <p:cond delay="0"/>
                                  </p:stCondLst>
                                  <p:childTnLst>
                                    <p:set>
                                      <p:cBhvr>
                                        <p:cTn id="57" dur="1" fill="hold">
                                          <p:stCondLst>
                                            <p:cond delay="0"/>
                                          </p:stCondLst>
                                        </p:cTn>
                                        <p:tgtEl>
                                          <p:spTgt spid="9368"/>
                                        </p:tgtEl>
                                        <p:attrNameLst>
                                          <p:attrName>style.visibility</p:attrName>
                                        </p:attrNameLst>
                                      </p:cBhvr>
                                      <p:to>
                                        <p:strVal val="visible"/>
                                      </p:to>
                                    </p:set>
                                    <p:animEffect transition="in" filter="fade">
                                      <p:cBhvr>
                                        <p:cTn id="58" dur="2000"/>
                                        <p:tgtEl>
                                          <p:spTgt spid="9368"/>
                                        </p:tgtEl>
                                      </p:cBhvr>
                                    </p:animEffect>
                                  </p:childTnLst>
                                </p:cTn>
                              </p:par>
                            </p:childTnLst>
                          </p:cTn>
                        </p:par>
                        <p:par>
                          <p:cTn id="59" fill="hold">
                            <p:stCondLst>
                              <p:cond delay="4000"/>
                            </p:stCondLst>
                            <p:childTnLst>
                              <p:par>
                                <p:cTn id="60" presetID="10" presetClass="entr" presetSubtype="0" fill="hold" grpId="0" nodeType="afterEffect">
                                  <p:stCondLst>
                                    <p:cond delay="0"/>
                                  </p:stCondLst>
                                  <p:childTnLst>
                                    <p:set>
                                      <p:cBhvr>
                                        <p:cTn id="61" dur="1" fill="hold">
                                          <p:stCondLst>
                                            <p:cond delay="0"/>
                                          </p:stCondLst>
                                        </p:cTn>
                                        <p:tgtEl>
                                          <p:spTgt spid="9369"/>
                                        </p:tgtEl>
                                        <p:attrNameLst>
                                          <p:attrName>style.visibility</p:attrName>
                                        </p:attrNameLst>
                                      </p:cBhvr>
                                      <p:to>
                                        <p:strVal val="visible"/>
                                      </p:to>
                                    </p:set>
                                    <p:animEffect transition="in" filter="fade">
                                      <p:cBhvr>
                                        <p:cTn id="62" dur="2000"/>
                                        <p:tgtEl>
                                          <p:spTgt spid="9369"/>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grpId="0" nodeType="clickEffect">
                                  <p:stCondLst>
                                    <p:cond delay="0"/>
                                  </p:stCondLst>
                                  <p:childTnLst>
                                    <p:set>
                                      <p:cBhvr>
                                        <p:cTn id="66" dur="1" fill="hold">
                                          <p:stCondLst>
                                            <p:cond delay="0"/>
                                          </p:stCondLst>
                                        </p:cTn>
                                        <p:tgtEl>
                                          <p:spTgt spid="9372"/>
                                        </p:tgtEl>
                                        <p:attrNameLst>
                                          <p:attrName>style.visibility</p:attrName>
                                        </p:attrNameLst>
                                      </p:cBhvr>
                                      <p:to>
                                        <p:strVal val="visible"/>
                                      </p:to>
                                    </p:set>
                                    <p:animEffect transition="in" filter="fade">
                                      <p:cBhvr>
                                        <p:cTn id="67" dur="2000"/>
                                        <p:tgtEl>
                                          <p:spTgt spid="9372"/>
                                        </p:tgtEl>
                                      </p:cBhvr>
                                    </p:animEffect>
                                  </p:childTnLst>
                                </p:cTn>
                              </p:par>
                            </p:childTnLst>
                          </p:cTn>
                        </p:par>
                        <p:par>
                          <p:cTn id="68" fill="hold">
                            <p:stCondLst>
                              <p:cond delay="2000"/>
                            </p:stCondLst>
                            <p:childTnLst>
                              <p:par>
                                <p:cTn id="69" presetID="10" presetClass="entr" presetSubtype="0" fill="hold" grpId="0" nodeType="afterEffect">
                                  <p:stCondLst>
                                    <p:cond delay="0"/>
                                  </p:stCondLst>
                                  <p:childTnLst>
                                    <p:set>
                                      <p:cBhvr>
                                        <p:cTn id="70" dur="1" fill="hold">
                                          <p:stCondLst>
                                            <p:cond delay="0"/>
                                          </p:stCondLst>
                                        </p:cTn>
                                        <p:tgtEl>
                                          <p:spTgt spid="9373"/>
                                        </p:tgtEl>
                                        <p:attrNameLst>
                                          <p:attrName>style.visibility</p:attrName>
                                        </p:attrNameLst>
                                      </p:cBhvr>
                                      <p:to>
                                        <p:strVal val="visible"/>
                                      </p:to>
                                    </p:set>
                                    <p:animEffect transition="in" filter="fade">
                                      <p:cBhvr>
                                        <p:cTn id="71" dur="2000"/>
                                        <p:tgtEl>
                                          <p:spTgt spid="9373"/>
                                        </p:tgtEl>
                                      </p:cBhvr>
                                    </p:animEffect>
                                  </p:childTnLst>
                                </p:cTn>
                              </p:par>
                            </p:childTnLst>
                          </p:cTn>
                        </p:par>
                        <p:par>
                          <p:cTn id="72" fill="hold">
                            <p:stCondLst>
                              <p:cond delay="4000"/>
                            </p:stCondLst>
                            <p:childTnLst>
                              <p:par>
                                <p:cTn id="73" presetID="10" presetClass="entr" presetSubtype="0" fill="hold" grpId="0" nodeType="afterEffect">
                                  <p:stCondLst>
                                    <p:cond delay="0"/>
                                  </p:stCondLst>
                                  <p:childTnLst>
                                    <p:set>
                                      <p:cBhvr>
                                        <p:cTn id="74" dur="1" fill="hold">
                                          <p:stCondLst>
                                            <p:cond delay="0"/>
                                          </p:stCondLst>
                                        </p:cTn>
                                        <p:tgtEl>
                                          <p:spTgt spid="9374"/>
                                        </p:tgtEl>
                                        <p:attrNameLst>
                                          <p:attrName>style.visibility</p:attrName>
                                        </p:attrNameLst>
                                      </p:cBhvr>
                                      <p:to>
                                        <p:strVal val="visible"/>
                                      </p:to>
                                    </p:set>
                                    <p:animEffect transition="in" filter="fade">
                                      <p:cBhvr>
                                        <p:cTn id="75" dur="2000"/>
                                        <p:tgtEl>
                                          <p:spTgt spid="9374"/>
                                        </p:tgtEl>
                                      </p:cBhvr>
                                    </p:animEffect>
                                  </p:childTnLst>
                                </p:cTn>
                              </p:par>
                            </p:childTnLst>
                          </p:cTn>
                        </p:par>
                      </p:childTnLst>
                    </p:cTn>
                  </p:par>
                  <p:par>
                    <p:cTn id="76" fill="hold">
                      <p:stCondLst>
                        <p:cond delay="indefinite"/>
                      </p:stCondLst>
                      <p:childTnLst>
                        <p:par>
                          <p:cTn id="77" fill="hold">
                            <p:stCondLst>
                              <p:cond delay="0"/>
                            </p:stCondLst>
                            <p:childTnLst>
                              <p:par>
                                <p:cTn id="78" presetID="10" presetClass="entr" presetSubtype="0" fill="hold" grpId="0" nodeType="clickEffect">
                                  <p:stCondLst>
                                    <p:cond delay="0"/>
                                  </p:stCondLst>
                                  <p:childTnLst>
                                    <p:set>
                                      <p:cBhvr>
                                        <p:cTn id="79" dur="1" fill="hold">
                                          <p:stCondLst>
                                            <p:cond delay="0"/>
                                          </p:stCondLst>
                                        </p:cTn>
                                        <p:tgtEl>
                                          <p:spTgt spid="9379"/>
                                        </p:tgtEl>
                                        <p:attrNameLst>
                                          <p:attrName>style.visibility</p:attrName>
                                        </p:attrNameLst>
                                      </p:cBhvr>
                                      <p:to>
                                        <p:strVal val="visible"/>
                                      </p:to>
                                    </p:set>
                                    <p:animEffect transition="in" filter="fade">
                                      <p:cBhvr>
                                        <p:cTn id="80" dur="2000"/>
                                        <p:tgtEl>
                                          <p:spTgt spid="9379"/>
                                        </p:tgtEl>
                                      </p:cBhvr>
                                    </p:animEffect>
                                  </p:childTnLst>
                                </p:cTn>
                              </p:par>
                            </p:childTnLst>
                          </p:cTn>
                        </p:par>
                        <p:par>
                          <p:cTn id="81" fill="hold">
                            <p:stCondLst>
                              <p:cond delay="2000"/>
                            </p:stCondLst>
                            <p:childTnLst>
                              <p:par>
                                <p:cTn id="82" presetID="10" presetClass="entr" presetSubtype="0" fill="hold" grpId="0" nodeType="afterEffect">
                                  <p:stCondLst>
                                    <p:cond delay="0"/>
                                  </p:stCondLst>
                                  <p:childTnLst>
                                    <p:set>
                                      <p:cBhvr>
                                        <p:cTn id="83" dur="1" fill="hold">
                                          <p:stCondLst>
                                            <p:cond delay="0"/>
                                          </p:stCondLst>
                                        </p:cTn>
                                        <p:tgtEl>
                                          <p:spTgt spid="9380"/>
                                        </p:tgtEl>
                                        <p:attrNameLst>
                                          <p:attrName>style.visibility</p:attrName>
                                        </p:attrNameLst>
                                      </p:cBhvr>
                                      <p:to>
                                        <p:strVal val="visible"/>
                                      </p:to>
                                    </p:set>
                                    <p:animEffect transition="in" filter="fade">
                                      <p:cBhvr>
                                        <p:cTn id="84" dur="2000"/>
                                        <p:tgtEl>
                                          <p:spTgt spid="9380"/>
                                        </p:tgtEl>
                                      </p:cBhvr>
                                    </p:animEffect>
                                  </p:childTnLst>
                                </p:cTn>
                              </p:par>
                            </p:childTnLst>
                          </p:cTn>
                        </p:par>
                        <p:par>
                          <p:cTn id="85" fill="hold">
                            <p:stCondLst>
                              <p:cond delay="4000"/>
                            </p:stCondLst>
                            <p:childTnLst>
                              <p:par>
                                <p:cTn id="86" presetID="10" presetClass="entr" presetSubtype="0" fill="hold" grpId="0" nodeType="afterEffect">
                                  <p:stCondLst>
                                    <p:cond delay="0"/>
                                  </p:stCondLst>
                                  <p:childTnLst>
                                    <p:set>
                                      <p:cBhvr>
                                        <p:cTn id="87" dur="1" fill="hold">
                                          <p:stCondLst>
                                            <p:cond delay="0"/>
                                          </p:stCondLst>
                                        </p:cTn>
                                        <p:tgtEl>
                                          <p:spTgt spid="9381"/>
                                        </p:tgtEl>
                                        <p:attrNameLst>
                                          <p:attrName>style.visibility</p:attrName>
                                        </p:attrNameLst>
                                      </p:cBhvr>
                                      <p:to>
                                        <p:strVal val="visible"/>
                                      </p:to>
                                    </p:set>
                                    <p:animEffect transition="in" filter="fade">
                                      <p:cBhvr>
                                        <p:cTn id="88" dur="2000"/>
                                        <p:tgtEl>
                                          <p:spTgt spid="9381"/>
                                        </p:tgtEl>
                                      </p:cBhvr>
                                    </p:animEffect>
                                  </p:childTnLst>
                                </p:cTn>
                              </p:par>
                            </p:childTnLst>
                          </p:cTn>
                        </p:par>
                      </p:childTnLst>
                    </p:cTn>
                  </p:par>
                  <p:par>
                    <p:cTn id="89" fill="hold">
                      <p:stCondLst>
                        <p:cond delay="indefinite"/>
                      </p:stCondLst>
                      <p:childTnLst>
                        <p:par>
                          <p:cTn id="90" fill="hold">
                            <p:stCondLst>
                              <p:cond delay="0"/>
                            </p:stCondLst>
                            <p:childTnLst>
                              <p:par>
                                <p:cTn id="91" presetID="10" presetClass="entr" presetSubtype="0" fill="hold" grpId="0" nodeType="clickEffect">
                                  <p:stCondLst>
                                    <p:cond delay="0"/>
                                  </p:stCondLst>
                                  <p:childTnLst>
                                    <p:set>
                                      <p:cBhvr>
                                        <p:cTn id="92" dur="1" fill="hold">
                                          <p:stCondLst>
                                            <p:cond delay="0"/>
                                          </p:stCondLst>
                                        </p:cTn>
                                        <p:tgtEl>
                                          <p:spTgt spid="9382"/>
                                        </p:tgtEl>
                                        <p:attrNameLst>
                                          <p:attrName>style.visibility</p:attrName>
                                        </p:attrNameLst>
                                      </p:cBhvr>
                                      <p:to>
                                        <p:strVal val="visible"/>
                                      </p:to>
                                    </p:set>
                                    <p:animEffect transition="in" filter="fade">
                                      <p:cBhvr>
                                        <p:cTn id="93" dur="2000"/>
                                        <p:tgtEl>
                                          <p:spTgt spid="9382"/>
                                        </p:tgtEl>
                                      </p:cBhvr>
                                    </p:animEffect>
                                  </p:childTnLst>
                                </p:cTn>
                              </p:par>
                            </p:childTnLst>
                          </p:cTn>
                        </p:par>
                        <p:par>
                          <p:cTn id="94" fill="hold">
                            <p:stCondLst>
                              <p:cond delay="2000"/>
                            </p:stCondLst>
                            <p:childTnLst>
                              <p:par>
                                <p:cTn id="95" presetID="10" presetClass="entr" presetSubtype="0" fill="hold" grpId="0" nodeType="afterEffect">
                                  <p:stCondLst>
                                    <p:cond delay="0"/>
                                  </p:stCondLst>
                                  <p:childTnLst>
                                    <p:set>
                                      <p:cBhvr>
                                        <p:cTn id="96" dur="1" fill="hold">
                                          <p:stCondLst>
                                            <p:cond delay="0"/>
                                          </p:stCondLst>
                                        </p:cTn>
                                        <p:tgtEl>
                                          <p:spTgt spid="9383"/>
                                        </p:tgtEl>
                                        <p:attrNameLst>
                                          <p:attrName>style.visibility</p:attrName>
                                        </p:attrNameLst>
                                      </p:cBhvr>
                                      <p:to>
                                        <p:strVal val="visible"/>
                                      </p:to>
                                    </p:set>
                                    <p:animEffect transition="in" filter="fade">
                                      <p:cBhvr>
                                        <p:cTn id="97" dur="2000"/>
                                        <p:tgtEl>
                                          <p:spTgt spid="9383"/>
                                        </p:tgtEl>
                                      </p:cBhvr>
                                    </p:animEffect>
                                  </p:childTnLst>
                                </p:cTn>
                              </p:par>
                            </p:childTnLst>
                          </p:cTn>
                        </p:par>
                        <p:par>
                          <p:cTn id="98" fill="hold">
                            <p:stCondLst>
                              <p:cond delay="4000"/>
                            </p:stCondLst>
                            <p:childTnLst>
                              <p:par>
                                <p:cTn id="99" presetID="10" presetClass="entr" presetSubtype="0" fill="hold" grpId="0" nodeType="afterEffect">
                                  <p:stCondLst>
                                    <p:cond delay="0"/>
                                  </p:stCondLst>
                                  <p:childTnLst>
                                    <p:set>
                                      <p:cBhvr>
                                        <p:cTn id="100" dur="1" fill="hold">
                                          <p:stCondLst>
                                            <p:cond delay="0"/>
                                          </p:stCondLst>
                                        </p:cTn>
                                        <p:tgtEl>
                                          <p:spTgt spid="9387"/>
                                        </p:tgtEl>
                                        <p:attrNameLst>
                                          <p:attrName>style.visibility</p:attrName>
                                        </p:attrNameLst>
                                      </p:cBhvr>
                                      <p:to>
                                        <p:strVal val="visible"/>
                                      </p:to>
                                    </p:set>
                                    <p:animEffect transition="in" filter="fade">
                                      <p:cBhvr>
                                        <p:cTn id="101" dur="2000"/>
                                        <p:tgtEl>
                                          <p:spTgt spid="9387"/>
                                        </p:tgtEl>
                                      </p:cBhvr>
                                    </p:animEffect>
                                  </p:childTnLst>
                                </p:cTn>
                              </p:par>
                            </p:childTnLst>
                          </p:cTn>
                        </p:par>
                      </p:childTnLst>
                    </p:cTn>
                  </p:par>
                  <p:par>
                    <p:cTn id="102" fill="hold">
                      <p:stCondLst>
                        <p:cond delay="indefinite"/>
                      </p:stCondLst>
                      <p:childTnLst>
                        <p:par>
                          <p:cTn id="103" fill="hold">
                            <p:stCondLst>
                              <p:cond delay="0"/>
                            </p:stCondLst>
                            <p:childTnLst>
                              <p:par>
                                <p:cTn id="104" presetID="10" presetClass="entr" presetSubtype="0" fill="hold" grpId="0" nodeType="clickEffect">
                                  <p:stCondLst>
                                    <p:cond delay="0"/>
                                  </p:stCondLst>
                                  <p:childTnLst>
                                    <p:set>
                                      <p:cBhvr>
                                        <p:cTn id="105" dur="1" fill="hold">
                                          <p:stCondLst>
                                            <p:cond delay="0"/>
                                          </p:stCondLst>
                                        </p:cTn>
                                        <p:tgtEl>
                                          <p:spTgt spid="9388"/>
                                        </p:tgtEl>
                                        <p:attrNameLst>
                                          <p:attrName>style.visibility</p:attrName>
                                        </p:attrNameLst>
                                      </p:cBhvr>
                                      <p:to>
                                        <p:strVal val="visible"/>
                                      </p:to>
                                    </p:set>
                                    <p:animEffect transition="in" filter="fade">
                                      <p:cBhvr>
                                        <p:cTn id="106" dur="2000"/>
                                        <p:tgtEl>
                                          <p:spTgt spid="9388"/>
                                        </p:tgtEl>
                                      </p:cBhvr>
                                    </p:animEffect>
                                  </p:childTnLst>
                                </p:cTn>
                              </p:par>
                            </p:childTnLst>
                          </p:cTn>
                        </p:par>
                        <p:par>
                          <p:cTn id="107" fill="hold">
                            <p:stCondLst>
                              <p:cond delay="2000"/>
                            </p:stCondLst>
                            <p:childTnLst>
                              <p:par>
                                <p:cTn id="108" presetID="10" presetClass="entr" presetSubtype="0" fill="hold" grpId="0" nodeType="afterEffect">
                                  <p:stCondLst>
                                    <p:cond delay="0"/>
                                  </p:stCondLst>
                                  <p:childTnLst>
                                    <p:set>
                                      <p:cBhvr>
                                        <p:cTn id="109" dur="1" fill="hold">
                                          <p:stCondLst>
                                            <p:cond delay="0"/>
                                          </p:stCondLst>
                                        </p:cTn>
                                        <p:tgtEl>
                                          <p:spTgt spid="9390"/>
                                        </p:tgtEl>
                                        <p:attrNameLst>
                                          <p:attrName>style.visibility</p:attrName>
                                        </p:attrNameLst>
                                      </p:cBhvr>
                                      <p:to>
                                        <p:strVal val="visible"/>
                                      </p:to>
                                    </p:set>
                                    <p:animEffect transition="in" filter="fade">
                                      <p:cBhvr>
                                        <p:cTn id="110" dur="2000"/>
                                        <p:tgtEl>
                                          <p:spTgt spid="9390"/>
                                        </p:tgtEl>
                                      </p:cBhvr>
                                    </p:animEffect>
                                  </p:childTnLst>
                                </p:cTn>
                              </p:par>
                            </p:childTnLst>
                          </p:cTn>
                        </p:par>
                      </p:childTnLst>
                    </p:cTn>
                  </p:par>
                  <p:par>
                    <p:cTn id="111" fill="hold">
                      <p:stCondLst>
                        <p:cond delay="indefinite"/>
                      </p:stCondLst>
                      <p:childTnLst>
                        <p:par>
                          <p:cTn id="112" fill="hold">
                            <p:stCondLst>
                              <p:cond delay="0"/>
                            </p:stCondLst>
                            <p:childTnLst>
                              <p:par>
                                <p:cTn id="113" presetID="10" presetClass="entr" presetSubtype="0" fill="hold" grpId="0" nodeType="clickEffect">
                                  <p:stCondLst>
                                    <p:cond delay="0"/>
                                  </p:stCondLst>
                                  <p:childTnLst>
                                    <p:set>
                                      <p:cBhvr>
                                        <p:cTn id="114" dur="1" fill="hold">
                                          <p:stCondLst>
                                            <p:cond delay="0"/>
                                          </p:stCondLst>
                                        </p:cTn>
                                        <p:tgtEl>
                                          <p:spTgt spid="9392"/>
                                        </p:tgtEl>
                                        <p:attrNameLst>
                                          <p:attrName>style.visibility</p:attrName>
                                        </p:attrNameLst>
                                      </p:cBhvr>
                                      <p:to>
                                        <p:strVal val="visible"/>
                                      </p:to>
                                    </p:set>
                                    <p:animEffect transition="in" filter="fade">
                                      <p:cBhvr>
                                        <p:cTn id="115" dur="2000"/>
                                        <p:tgtEl>
                                          <p:spTgt spid="9392"/>
                                        </p:tgtEl>
                                      </p:cBhvr>
                                    </p:animEffect>
                                  </p:childTnLst>
                                </p:cTn>
                              </p:par>
                            </p:childTnLst>
                          </p:cTn>
                        </p:par>
                        <p:par>
                          <p:cTn id="116" fill="hold">
                            <p:stCondLst>
                              <p:cond delay="2000"/>
                            </p:stCondLst>
                            <p:childTnLst>
                              <p:par>
                                <p:cTn id="117" presetID="10" presetClass="entr" presetSubtype="0" fill="hold" grpId="0" nodeType="afterEffect">
                                  <p:stCondLst>
                                    <p:cond delay="0"/>
                                  </p:stCondLst>
                                  <p:childTnLst>
                                    <p:set>
                                      <p:cBhvr>
                                        <p:cTn id="118" dur="1" fill="hold">
                                          <p:stCondLst>
                                            <p:cond delay="0"/>
                                          </p:stCondLst>
                                        </p:cTn>
                                        <p:tgtEl>
                                          <p:spTgt spid="9395"/>
                                        </p:tgtEl>
                                        <p:attrNameLst>
                                          <p:attrName>style.visibility</p:attrName>
                                        </p:attrNameLst>
                                      </p:cBhvr>
                                      <p:to>
                                        <p:strVal val="visible"/>
                                      </p:to>
                                    </p:set>
                                    <p:animEffect transition="in" filter="fade">
                                      <p:cBhvr>
                                        <p:cTn id="119" dur="2000"/>
                                        <p:tgtEl>
                                          <p:spTgt spid="9395"/>
                                        </p:tgtEl>
                                      </p:cBhvr>
                                    </p:animEffect>
                                  </p:childTnLst>
                                </p:cTn>
                              </p:par>
                            </p:childTnLst>
                          </p:cTn>
                        </p:par>
                      </p:childTnLst>
                    </p:cTn>
                  </p:par>
                  <p:par>
                    <p:cTn id="120" fill="hold">
                      <p:stCondLst>
                        <p:cond delay="indefinite"/>
                      </p:stCondLst>
                      <p:childTnLst>
                        <p:par>
                          <p:cTn id="121" fill="hold">
                            <p:stCondLst>
                              <p:cond delay="0"/>
                            </p:stCondLst>
                            <p:childTnLst>
                              <p:par>
                                <p:cTn id="122" presetID="10" presetClass="entr" presetSubtype="0" fill="hold" grpId="0" nodeType="clickEffect">
                                  <p:stCondLst>
                                    <p:cond delay="0"/>
                                  </p:stCondLst>
                                  <p:childTnLst>
                                    <p:set>
                                      <p:cBhvr>
                                        <p:cTn id="123" dur="1" fill="hold">
                                          <p:stCondLst>
                                            <p:cond delay="0"/>
                                          </p:stCondLst>
                                        </p:cTn>
                                        <p:tgtEl>
                                          <p:spTgt spid="9398"/>
                                        </p:tgtEl>
                                        <p:attrNameLst>
                                          <p:attrName>style.visibility</p:attrName>
                                        </p:attrNameLst>
                                      </p:cBhvr>
                                      <p:to>
                                        <p:strVal val="visible"/>
                                      </p:to>
                                    </p:set>
                                    <p:animEffect transition="in" filter="fade">
                                      <p:cBhvr>
                                        <p:cTn id="124" dur="2000"/>
                                        <p:tgtEl>
                                          <p:spTgt spid="9398"/>
                                        </p:tgtEl>
                                      </p:cBhvr>
                                    </p:animEffect>
                                  </p:childTnLst>
                                </p:cTn>
                              </p:par>
                            </p:childTnLst>
                          </p:cTn>
                        </p:par>
                        <p:par>
                          <p:cTn id="125" fill="hold">
                            <p:stCondLst>
                              <p:cond delay="2000"/>
                            </p:stCondLst>
                            <p:childTnLst>
                              <p:par>
                                <p:cTn id="126" presetID="10" presetClass="entr" presetSubtype="0" fill="hold" grpId="0" nodeType="afterEffect">
                                  <p:stCondLst>
                                    <p:cond delay="0"/>
                                  </p:stCondLst>
                                  <p:childTnLst>
                                    <p:set>
                                      <p:cBhvr>
                                        <p:cTn id="127" dur="1" fill="hold">
                                          <p:stCondLst>
                                            <p:cond delay="0"/>
                                          </p:stCondLst>
                                        </p:cTn>
                                        <p:tgtEl>
                                          <p:spTgt spid="9401"/>
                                        </p:tgtEl>
                                        <p:attrNameLst>
                                          <p:attrName>style.visibility</p:attrName>
                                        </p:attrNameLst>
                                      </p:cBhvr>
                                      <p:to>
                                        <p:strVal val="visible"/>
                                      </p:to>
                                    </p:set>
                                    <p:animEffect transition="in" filter="fade">
                                      <p:cBhvr>
                                        <p:cTn id="128" dur="2000"/>
                                        <p:tgtEl>
                                          <p:spTgt spid="9401"/>
                                        </p:tgtEl>
                                      </p:cBhvr>
                                    </p:animEffect>
                                  </p:childTnLst>
                                </p:cTn>
                              </p:par>
                            </p:childTnLst>
                          </p:cTn>
                        </p:par>
                      </p:childTnLst>
                    </p:cTn>
                  </p:par>
                  <p:par>
                    <p:cTn id="129" fill="hold">
                      <p:stCondLst>
                        <p:cond delay="indefinite"/>
                      </p:stCondLst>
                      <p:childTnLst>
                        <p:par>
                          <p:cTn id="130" fill="hold">
                            <p:stCondLst>
                              <p:cond delay="0"/>
                            </p:stCondLst>
                            <p:childTnLst>
                              <p:par>
                                <p:cTn id="131" presetID="1" presetClass="entr" presetSubtype="0" fill="hold" grpId="0" nodeType="clickEffect">
                                  <p:stCondLst>
                                    <p:cond delay="0"/>
                                  </p:stCondLst>
                                  <p:childTnLst>
                                    <p:set>
                                      <p:cBhvr>
                                        <p:cTn id="132"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133" fill="hold">
                      <p:stCondLst>
                        <p:cond delay="indefinite"/>
                      </p:stCondLst>
                      <p:childTnLst>
                        <p:par>
                          <p:cTn id="134" fill="hold">
                            <p:stCondLst>
                              <p:cond delay="0"/>
                            </p:stCondLst>
                            <p:childTnLst>
                              <p:par>
                                <p:cTn id="135" presetID="1" presetClass="entr" presetSubtype="0" fill="hold" grpId="0" nodeType="clickEffect">
                                  <p:stCondLst>
                                    <p:cond delay="0"/>
                                  </p:stCondLst>
                                  <p:childTnLst>
                                    <p:set>
                                      <p:cBhvr>
                                        <p:cTn id="136"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37" fill="hold">
                      <p:stCondLst>
                        <p:cond delay="indefinite"/>
                      </p:stCondLst>
                      <p:childTnLst>
                        <p:par>
                          <p:cTn id="138" fill="hold">
                            <p:stCondLst>
                              <p:cond delay="0"/>
                            </p:stCondLst>
                            <p:childTnLst>
                              <p:par>
                                <p:cTn id="139" presetID="1" presetClass="entr" presetSubtype="0" fill="hold" grpId="0" nodeType="clickEffect">
                                  <p:stCondLst>
                                    <p:cond delay="0"/>
                                  </p:stCondLst>
                                  <p:childTnLst>
                                    <p:set>
                                      <p:cBhvr>
                                        <p:cTn id="14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41" fill="hold">
                      <p:stCondLst>
                        <p:cond delay="indefinite"/>
                      </p:stCondLst>
                      <p:childTnLst>
                        <p:par>
                          <p:cTn id="142" fill="hold">
                            <p:stCondLst>
                              <p:cond delay="0"/>
                            </p:stCondLst>
                            <p:childTnLst>
                              <p:par>
                                <p:cTn id="143" presetID="1" presetClass="entr" presetSubtype="0" fill="hold" grpId="0" nodeType="clickEffect">
                                  <p:stCondLst>
                                    <p:cond delay="0"/>
                                  </p:stCondLst>
                                  <p:childTnLst>
                                    <p:set>
                                      <p:cBhvr>
                                        <p:cTn id="144"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315" grpId="0" animBg="1"/>
      <p:bldP spid="9318" grpId="0" animBg="1"/>
      <p:bldP spid="9321" grpId="0" animBg="1"/>
      <p:bldP spid="9324" grpId="0" animBg="1"/>
      <p:bldP spid="9327" grpId="0" animBg="1"/>
      <p:bldP spid="9330" grpId="0" animBg="1"/>
      <p:bldP spid="9333" grpId="0" animBg="1"/>
      <p:bldP spid="9336" grpId="0" animBg="1"/>
      <p:bldP spid="9339" grpId="0" animBg="1"/>
      <p:bldP spid="9342" grpId="0" animBg="1"/>
      <p:bldP spid="9345" grpId="0" animBg="1"/>
      <p:bldP spid="9360" grpId="0"/>
      <p:bldP spid="9361" grpId="0"/>
      <p:bldP spid="9362" grpId="0"/>
      <p:bldP spid="9363" grpId="0"/>
      <p:bldP spid="9364" grpId="0"/>
      <p:bldP spid="9365" grpId="0"/>
      <p:bldP spid="9367" grpId="0"/>
      <p:bldP spid="9368" grpId="0"/>
      <p:bldP spid="9369" grpId="0"/>
      <p:bldP spid="9372" grpId="0"/>
      <p:bldP spid="9373" grpId="0"/>
      <p:bldP spid="9374" grpId="0"/>
      <p:bldP spid="9379" grpId="0"/>
      <p:bldP spid="9380" grpId="0"/>
      <p:bldP spid="9381" grpId="0"/>
      <p:bldP spid="9382" grpId="0"/>
      <p:bldP spid="9383" grpId="0"/>
      <p:bldP spid="9387" grpId="0"/>
      <p:bldP spid="9388" grpId="0"/>
      <p:bldP spid="9390" grpId="0"/>
      <p:bldP spid="9392" grpId="0"/>
      <p:bldP spid="9395" grpId="0"/>
      <p:bldP spid="9398" grpId="0"/>
      <p:bldP spid="9401" grpId="0"/>
      <p:bldP spid="5"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1.1 Apply Properties of Real Numbers</a:t>
            </a: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normAutofit fontScale="92500" lnSpcReduction="10000"/>
              </a:bodyPr>
              <a:lstStyle/>
              <a:p>
                <a:r>
                  <a:rPr lang="en-US" dirty="0"/>
                  <a:t>Use properties to show that each statement is true and justify each step.</a:t>
                </a:r>
              </a:p>
              <a:p>
                <a:pPr lvl="1"/>
                <a:r>
                  <a:rPr lang="en-US" dirty="0"/>
                  <a:t>b • (4 ÷ b ) = 4</a:t>
                </a:r>
              </a:p>
              <a:p>
                <a:pPr lvl="1"/>
                <a:endParaRPr lang="en-US" dirty="0"/>
              </a:p>
              <a:p>
                <a:pPr marL="0" indent="0">
                  <a:buNone/>
                </a:pPr>
                <a14:m>
                  <m:oMath xmlns:m="http://schemas.openxmlformats.org/officeDocument/2006/math">
                    <m:r>
                      <a:rPr lang="en-US" i="1" dirty="0">
                        <a:latin typeface="Cambria Math" panose="02040503050406030204" pitchFamily="18" charset="0"/>
                      </a:rPr>
                      <m:t>𝑏</m:t>
                    </m:r>
                    <m:r>
                      <a:rPr lang="en-US" i="1" dirty="0">
                        <a:latin typeface="Cambria Math" panose="02040503050406030204" pitchFamily="18" charset="0"/>
                      </a:rPr>
                      <m:t>•</m:t>
                    </m:r>
                    <m:d>
                      <m:dPr>
                        <m:ctrlPr>
                          <a:rPr lang="en-US" i="1" dirty="0">
                            <a:latin typeface="Cambria Math" panose="02040503050406030204" pitchFamily="18" charset="0"/>
                          </a:rPr>
                        </m:ctrlPr>
                      </m:dPr>
                      <m:e>
                        <m:r>
                          <a:rPr lang="en-US" i="1" dirty="0">
                            <a:latin typeface="Cambria Math" panose="02040503050406030204" pitchFamily="18" charset="0"/>
                          </a:rPr>
                          <m:t>4</m:t>
                        </m:r>
                        <m:r>
                          <a:rPr lang="en-US" i="1" dirty="0" smtClean="0">
                            <a:solidFill>
                              <a:srgbClr val="FF0000"/>
                            </a:solidFill>
                            <a:latin typeface="Cambria Math" panose="02040503050406030204" pitchFamily="18" charset="0"/>
                          </a:rPr>
                          <m:t>•</m:t>
                        </m:r>
                        <m:f>
                          <m:fPr>
                            <m:ctrlPr>
                              <a:rPr lang="en-US" i="1" dirty="0" smtClean="0">
                                <a:solidFill>
                                  <a:srgbClr val="FF0000"/>
                                </a:solidFill>
                                <a:latin typeface="Cambria Math" panose="02040503050406030204" pitchFamily="18" charset="0"/>
                              </a:rPr>
                            </m:ctrlPr>
                          </m:fPr>
                          <m:num>
                            <m:r>
                              <a:rPr lang="en-US" i="1" dirty="0">
                                <a:solidFill>
                                  <a:srgbClr val="FF0000"/>
                                </a:solidFill>
                                <a:latin typeface="Cambria Math" panose="02040503050406030204" pitchFamily="18" charset="0"/>
                              </a:rPr>
                              <m:t>1</m:t>
                            </m:r>
                          </m:num>
                          <m:den>
                            <m:r>
                              <a:rPr lang="en-US" i="1" dirty="0">
                                <a:solidFill>
                                  <a:srgbClr val="FF0000"/>
                                </a:solidFill>
                                <a:latin typeface="Cambria Math" panose="02040503050406030204" pitchFamily="18" charset="0"/>
                              </a:rPr>
                              <m:t>𝑏</m:t>
                            </m:r>
                          </m:den>
                        </m:f>
                      </m:e>
                    </m:d>
                  </m:oMath>
                </a14:m>
                <a:r>
                  <a:rPr lang="en-US" dirty="0"/>
                  <a:t> 	definition of division</a:t>
                </a:r>
              </a:p>
              <a:p>
                <a:pPr marL="0" indent="0">
                  <a:buNone/>
                </a:pPr>
                <a14:m>
                  <m:oMath xmlns:m="http://schemas.openxmlformats.org/officeDocument/2006/math">
                    <m:r>
                      <a:rPr lang="en-US" i="1" dirty="0">
                        <a:latin typeface="Cambria Math" panose="02040503050406030204" pitchFamily="18" charset="0"/>
                      </a:rPr>
                      <m:t>𝑏</m:t>
                    </m:r>
                    <m:r>
                      <a:rPr lang="en-US" i="1" dirty="0">
                        <a:latin typeface="Cambria Math" panose="02040503050406030204" pitchFamily="18" charset="0"/>
                      </a:rPr>
                      <m:t>•</m:t>
                    </m:r>
                    <m:d>
                      <m:dPr>
                        <m:ctrlPr>
                          <a:rPr lang="en-US" i="1" dirty="0">
                            <a:latin typeface="Cambria Math" panose="02040503050406030204" pitchFamily="18" charset="0"/>
                          </a:rPr>
                        </m:ctrlPr>
                      </m:dPr>
                      <m:e>
                        <m:f>
                          <m:fPr>
                            <m:ctrlPr>
                              <a:rPr lang="en-US" i="1" dirty="0" smtClean="0">
                                <a:solidFill>
                                  <a:srgbClr val="FF0000"/>
                                </a:solidFill>
                                <a:latin typeface="Cambria Math" panose="02040503050406030204" pitchFamily="18" charset="0"/>
                              </a:rPr>
                            </m:ctrlPr>
                          </m:fPr>
                          <m:num>
                            <m:r>
                              <a:rPr lang="en-US" i="1" dirty="0">
                                <a:solidFill>
                                  <a:srgbClr val="FF0000"/>
                                </a:solidFill>
                                <a:latin typeface="Cambria Math" panose="02040503050406030204" pitchFamily="18" charset="0"/>
                              </a:rPr>
                              <m:t>1</m:t>
                            </m:r>
                          </m:num>
                          <m:den>
                            <m:r>
                              <a:rPr lang="en-US" i="1" dirty="0">
                                <a:solidFill>
                                  <a:srgbClr val="FF0000"/>
                                </a:solidFill>
                                <a:latin typeface="Cambria Math" panose="02040503050406030204" pitchFamily="18" charset="0"/>
                              </a:rPr>
                              <m:t>𝑏</m:t>
                            </m:r>
                          </m:den>
                        </m:f>
                        <m:r>
                          <a:rPr lang="en-US" i="1" dirty="0" smtClean="0">
                            <a:solidFill>
                              <a:schemeClr val="tx1"/>
                            </a:solidFill>
                            <a:latin typeface="Cambria Math" panose="02040503050406030204" pitchFamily="18" charset="0"/>
                          </a:rPr>
                          <m:t>•</m:t>
                        </m:r>
                        <m:r>
                          <a:rPr lang="en-US" i="1" dirty="0">
                            <a:solidFill>
                              <a:srgbClr val="FF0000"/>
                            </a:solidFill>
                            <a:latin typeface="Cambria Math" panose="02040503050406030204" pitchFamily="18" charset="0"/>
                          </a:rPr>
                          <m:t>4</m:t>
                        </m:r>
                      </m:e>
                    </m:d>
                  </m:oMath>
                </a14:m>
                <a:r>
                  <a:rPr lang="en-US" dirty="0"/>
                  <a:t>    	commutative prop of multiplication</a:t>
                </a:r>
              </a:p>
              <a:p>
                <a:pPr marL="0" indent="0">
                  <a:buNone/>
                </a:pPr>
                <a14:m>
                  <m:oMath xmlns:m="http://schemas.openxmlformats.org/officeDocument/2006/math">
                    <m:d>
                      <m:dPr>
                        <m:ctrlPr>
                          <a:rPr lang="en-US" i="1" dirty="0" smtClean="0">
                            <a:solidFill>
                              <a:srgbClr val="FF0000"/>
                            </a:solidFill>
                            <a:latin typeface="Cambria Math" panose="02040503050406030204" pitchFamily="18" charset="0"/>
                          </a:rPr>
                        </m:ctrlPr>
                      </m:dPr>
                      <m:e>
                        <m:r>
                          <a:rPr lang="en-US" i="1" dirty="0" smtClean="0">
                            <a:solidFill>
                              <a:schemeClr val="tx1"/>
                            </a:solidFill>
                            <a:latin typeface="Cambria Math" panose="02040503050406030204" pitchFamily="18" charset="0"/>
                          </a:rPr>
                          <m:t>𝑏</m:t>
                        </m:r>
                        <m:r>
                          <a:rPr lang="en-US" i="1" dirty="0" smtClean="0">
                            <a:solidFill>
                              <a:schemeClr val="tx1"/>
                            </a:solidFill>
                            <a:latin typeface="Cambria Math" panose="02040503050406030204" pitchFamily="18" charset="0"/>
                          </a:rPr>
                          <m:t>•</m:t>
                        </m:r>
                        <m:f>
                          <m:fPr>
                            <m:ctrlPr>
                              <a:rPr lang="en-US" i="1" dirty="0">
                                <a:solidFill>
                                  <a:schemeClr val="tx1"/>
                                </a:solidFill>
                                <a:latin typeface="Cambria Math" panose="02040503050406030204" pitchFamily="18" charset="0"/>
                              </a:rPr>
                            </m:ctrlPr>
                          </m:fPr>
                          <m:num>
                            <m:r>
                              <a:rPr lang="en-US" i="1" dirty="0">
                                <a:solidFill>
                                  <a:schemeClr val="tx1"/>
                                </a:solidFill>
                                <a:latin typeface="Cambria Math" panose="02040503050406030204" pitchFamily="18" charset="0"/>
                              </a:rPr>
                              <m:t>1</m:t>
                            </m:r>
                          </m:num>
                          <m:den>
                            <m:r>
                              <a:rPr lang="en-US" i="1" dirty="0">
                                <a:solidFill>
                                  <a:schemeClr val="tx1"/>
                                </a:solidFill>
                                <a:latin typeface="Cambria Math" panose="02040503050406030204" pitchFamily="18" charset="0"/>
                              </a:rPr>
                              <m:t>𝑏</m:t>
                            </m:r>
                          </m:den>
                        </m:f>
                      </m:e>
                    </m:d>
                    <m:r>
                      <a:rPr lang="en-US" i="1" dirty="0">
                        <a:latin typeface="Cambria Math" panose="02040503050406030204" pitchFamily="18" charset="0"/>
                      </a:rPr>
                      <m:t>•4</m:t>
                    </m:r>
                  </m:oMath>
                </a14:m>
                <a:r>
                  <a:rPr lang="en-US" dirty="0"/>
                  <a:t>	associative prop of multiplication</a:t>
                </a:r>
              </a:p>
              <a:p>
                <a:pPr marL="0" indent="0">
                  <a:buNone/>
                </a:pPr>
                <a14:m>
                  <m:oMath xmlns:m="http://schemas.openxmlformats.org/officeDocument/2006/math">
                    <m:r>
                      <a:rPr lang="en-US" i="1" dirty="0" smtClean="0">
                        <a:solidFill>
                          <a:srgbClr val="FF0000"/>
                        </a:solidFill>
                        <a:latin typeface="Cambria Math" panose="02040503050406030204" pitchFamily="18" charset="0"/>
                      </a:rPr>
                      <m:t>1</m:t>
                    </m:r>
                    <m:r>
                      <a:rPr lang="en-US" i="1" dirty="0">
                        <a:latin typeface="Cambria Math" panose="02040503050406030204" pitchFamily="18" charset="0"/>
                      </a:rPr>
                      <m:t>•4</m:t>
                    </m:r>
                  </m:oMath>
                </a14:m>
                <a:r>
                  <a:rPr lang="en-US" dirty="0"/>
                  <a:t>		inverse prop of multiplication</a:t>
                </a:r>
              </a:p>
              <a:p>
                <a:pPr marL="0" indent="0">
                  <a:buNone/>
                </a:pPr>
                <a:r>
                  <a:rPr lang="en-US" dirty="0">
                    <a:solidFill>
                      <a:srgbClr val="FF0000"/>
                    </a:solidFill>
                  </a:rPr>
                  <a:t>4</a:t>
                </a:r>
                <a:r>
                  <a:rPr lang="en-US" dirty="0"/>
                  <a:t>		identify prop of multiplication</a:t>
                </a: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a:blip r:embed="rId4"/>
                <a:stretch>
                  <a:fillRect l="-963" t="-2163"/>
                </a:stretch>
              </a:blipFill>
            </p:spPr>
            <p:txBody>
              <a:bodyPr/>
              <a:lstStyle/>
              <a:p>
                <a:r>
                  <a:rPr lang="en-US">
                    <a:noFill/>
                  </a:rPr>
                  <a:t> </a:t>
                </a:r>
              </a:p>
            </p:txBody>
          </p:sp>
        </mc:Fallback>
      </mc:AlternateContent>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1.1 Apply Properties of Real Numbers</a:t>
            </a: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lstStyle/>
              <a:p>
                <a:pPr marL="365760" lvl="1" indent="-256032">
                  <a:buClr>
                    <a:schemeClr val="accent3"/>
                  </a:buClr>
                  <a:buFont typeface="Georgia"/>
                  <a:buChar char="•"/>
                </a:pPr>
                <a14:m>
                  <m:oMath xmlns:m="http://schemas.openxmlformats.org/officeDocument/2006/math">
                    <m:r>
                      <a:rPr lang="en-US" i="1" dirty="0" smtClean="0">
                        <a:latin typeface="Cambria Math" panose="02040503050406030204" pitchFamily="18" charset="0"/>
                      </a:rPr>
                      <m:t>3</m:t>
                    </m:r>
                    <m:r>
                      <a:rPr lang="en-US" i="1" dirty="0" smtClean="0">
                        <a:latin typeface="Cambria Math" panose="02040503050406030204" pitchFamily="18" charset="0"/>
                      </a:rPr>
                      <m:t>𝑥</m:t>
                    </m:r>
                    <m:r>
                      <a:rPr lang="en-US" i="1" dirty="0" smtClean="0">
                        <a:latin typeface="Cambria Math" panose="02040503050406030204" pitchFamily="18" charset="0"/>
                      </a:rPr>
                      <m:t>+</m:t>
                    </m:r>
                    <m:d>
                      <m:dPr>
                        <m:ctrlPr>
                          <a:rPr lang="en-US" i="1" dirty="0" smtClean="0">
                            <a:latin typeface="Cambria Math" panose="02040503050406030204" pitchFamily="18" charset="0"/>
                          </a:rPr>
                        </m:ctrlPr>
                      </m:dPr>
                      <m:e>
                        <m:r>
                          <a:rPr lang="en-US" i="1" dirty="0" smtClean="0">
                            <a:latin typeface="Cambria Math" panose="02040503050406030204" pitchFamily="18" charset="0"/>
                          </a:rPr>
                          <m:t>6</m:t>
                        </m:r>
                        <m:r>
                          <a:rPr lang="en-US" b="0" i="1" dirty="0" smtClean="0">
                            <a:latin typeface="Cambria Math" panose="02040503050406030204" pitchFamily="18" charset="0"/>
                          </a:rPr>
                          <m:t>+</m:t>
                        </m:r>
                        <m:r>
                          <a:rPr lang="en-US" i="1" dirty="0" smtClean="0">
                            <a:latin typeface="Cambria Math" panose="02040503050406030204" pitchFamily="18" charset="0"/>
                          </a:rPr>
                          <m:t>4</m:t>
                        </m:r>
                        <m:r>
                          <a:rPr lang="en-US" i="1" dirty="0" smtClean="0">
                            <a:latin typeface="Cambria Math" panose="02040503050406030204" pitchFamily="18" charset="0"/>
                          </a:rPr>
                          <m:t>𝑥</m:t>
                        </m:r>
                      </m:e>
                    </m:d>
                    <m:r>
                      <a:rPr lang="en-US" b="0" i="1" dirty="0" smtClean="0">
                        <a:latin typeface="Cambria Math" panose="02040503050406030204" pitchFamily="18" charset="0"/>
                      </a:rPr>
                      <m:t>=</m:t>
                    </m:r>
                    <m:r>
                      <a:rPr lang="en-US" i="1" dirty="0" smtClean="0">
                        <a:latin typeface="Cambria Math" panose="02040503050406030204" pitchFamily="18" charset="0"/>
                      </a:rPr>
                      <m:t>7</m:t>
                    </m:r>
                    <m:r>
                      <a:rPr lang="en-US" i="1" dirty="0" smtClean="0">
                        <a:latin typeface="Cambria Math" panose="02040503050406030204" pitchFamily="18" charset="0"/>
                      </a:rPr>
                      <m:t>𝑥</m:t>
                    </m:r>
                    <m:r>
                      <a:rPr lang="en-US" i="1" dirty="0" smtClean="0">
                        <a:latin typeface="Cambria Math" panose="02040503050406030204" pitchFamily="18" charset="0"/>
                      </a:rPr>
                      <m:t>+6</m:t>
                    </m:r>
                  </m:oMath>
                </a14:m>
                <a:endParaRPr lang="en-US" dirty="0"/>
              </a:p>
              <a:p>
                <a:pPr marL="365760" lvl="1" indent="-256032">
                  <a:buClr>
                    <a:schemeClr val="accent3"/>
                  </a:buClr>
                  <a:buFont typeface="Georgia"/>
                  <a:buChar char="•"/>
                </a:pPr>
                <a:endParaRPr lang="en-US" dirty="0"/>
              </a:p>
              <a:p>
                <a:pPr marL="0" indent="0">
                  <a:buNone/>
                </a:pPr>
                <a14:m>
                  <m:oMath xmlns:m="http://schemas.openxmlformats.org/officeDocument/2006/math">
                    <m:r>
                      <a:rPr lang="en-US" i="1" dirty="0" smtClean="0">
                        <a:latin typeface="Cambria Math" panose="02040503050406030204" pitchFamily="18" charset="0"/>
                      </a:rPr>
                      <m:t>3</m:t>
                    </m:r>
                    <m:r>
                      <a:rPr lang="en-US" i="1" dirty="0" smtClean="0">
                        <a:latin typeface="Cambria Math" panose="02040503050406030204" pitchFamily="18" charset="0"/>
                      </a:rPr>
                      <m:t>𝑥</m:t>
                    </m:r>
                    <m:r>
                      <a:rPr lang="en-US" i="1" dirty="0" smtClean="0">
                        <a:latin typeface="Cambria Math" panose="02040503050406030204" pitchFamily="18" charset="0"/>
                      </a:rPr>
                      <m:t>+</m:t>
                    </m:r>
                    <m:d>
                      <m:dPr>
                        <m:ctrlPr>
                          <a:rPr lang="en-US" i="1" dirty="0" smtClean="0">
                            <a:latin typeface="Cambria Math" panose="02040503050406030204" pitchFamily="18" charset="0"/>
                          </a:rPr>
                        </m:ctrlPr>
                      </m:dPr>
                      <m:e>
                        <m:r>
                          <a:rPr lang="en-US" i="1" dirty="0" smtClean="0">
                            <a:solidFill>
                              <a:srgbClr val="FF0000"/>
                            </a:solidFill>
                            <a:latin typeface="Cambria Math" panose="02040503050406030204" pitchFamily="18" charset="0"/>
                          </a:rPr>
                          <m:t>4</m:t>
                        </m:r>
                        <m:r>
                          <a:rPr lang="en-US" i="1" dirty="0" smtClean="0">
                            <a:solidFill>
                              <a:srgbClr val="FF0000"/>
                            </a:solidFill>
                            <a:latin typeface="Cambria Math" panose="02040503050406030204" pitchFamily="18" charset="0"/>
                          </a:rPr>
                          <m:t>𝑥</m:t>
                        </m:r>
                        <m:r>
                          <a:rPr lang="en-US" i="1" dirty="0" smtClean="0">
                            <a:latin typeface="Cambria Math" panose="02040503050406030204" pitchFamily="18" charset="0"/>
                          </a:rPr>
                          <m:t>+</m:t>
                        </m:r>
                        <m:r>
                          <a:rPr lang="en-US" i="1" dirty="0" smtClean="0">
                            <a:solidFill>
                              <a:srgbClr val="FF0000"/>
                            </a:solidFill>
                            <a:latin typeface="Cambria Math" panose="02040503050406030204" pitchFamily="18" charset="0"/>
                          </a:rPr>
                          <m:t>6</m:t>
                        </m:r>
                      </m:e>
                    </m:d>
                  </m:oMath>
                </a14:m>
                <a:r>
                  <a:rPr lang="en-US" dirty="0"/>
                  <a:t>		commutative prop of addition</a:t>
                </a:r>
              </a:p>
              <a:p>
                <a:pPr marL="0" indent="0">
                  <a:buNone/>
                </a:pPr>
                <a14:m>
                  <m:oMath xmlns:m="http://schemas.openxmlformats.org/officeDocument/2006/math">
                    <m:d>
                      <m:dPr>
                        <m:ctrlPr>
                          <a:rPr lang="en-US" i="1" dirty="0" smtClean="0">
                            <a:solidFill>
                              <a:srgbClr val="FF0000"/>
                            </a:solidFill>
                            <a:latin typeface="Cambria Math" panose="02040503050406030204" pitchFamily="18" charset="0"/>
                          </a:rPr>
                        </m:ctrlPr>
                      </m:dPr>
                      <m:e>
                        <m:r>
                          <a:rPr lang="en-US" i="1" dirty="0" smtClean="0">
                            <a:solidFill>
                              <a:schemeClr val="tx1"/>
                            </a:solidFill>
                            <a:latin typeface="Cambria Math" panose="02040503050406030204" pitchFamily="18" charset="0"/>
                          </a:rPr>
                          <m:t>3</m:t>
                        </m:r>
                        <m:r>
                          <a:rPr lang="en-US" i="1" dirty="0" smtClean="0">
                            <a:solidFill>
                              <a:schemeClr val="tx1"/>
                            </a:solidFill>
                            <a:latin typeface="Cambria Math" panose="02040503050406030204" pitchFamily="18" charset="0"/>
                          </a:rPr>
                          <m:t>𝑥</m:t>
                        </m:r>
                        <m:r>
                          <a:rPr lang="en-US" i="1" dirty="0" smtClean="0">
                            <a:solidFill>
                              <a:schemeClr val="tx1"/>
                            </a:solidFill>
                            <a:latin typeface="Cambria Math" panose="02040503050406030204" pitchFamily="18" charset="0"/>
                          </a:rPr>
                          <m:t>+4</m:t>
                        </m:r>
                        <m:r>
                          <a:rPr lang="en-US" i="1" dirty="0" smtClean="0">
                            <a:solidFill>
                              <a:schemeClr val="tx1"/>
                            </a:solidFill>
                            <a:latin typeface="Cambria Math" panose="02040503050406030204" pitchFamily="18" charset="0"/>
                          </a:rPr>
                          <m:t>𝑥</m:t>
                        </m:r>
                      </m:e>
                    </m:d>
                    <m:r>
                      <a:rPr lang="en-US" i="1" dirty="0" smtClean="0">
                        <a:latin typeface="Cambria Math" panose="02040503050406030204" pitchFamily="18" charset="0"/>
                      </a:rPr>
                      <m:t>+6</m:t>
                    </m:r>
                  </m:oMath>
                </a14:m>
                <a:r>
                  <a:rPr lang="en-US" dirty="0"/>
                  <a:t>		associative prop of addition</a:t>
                </a:r>
              </a:p>
              <a:p>
                <a:pPr marL="0" indent="0">
                  <a:buNone/>
                </a:pPr>
                <a14:m>
                  <m:oMath xmlns:m="http://schemas.openxmlformats.org/officeDocument/2006/math">
                    <m:d>
                      <m:dPr>
                        <m:ctrlPr>
                          <a:rPr lang="en-US" i="1" dirty="0" smtClean="0">
                            <a:solidFill>
                              <a:srgbClr val="FF0000"/>
                            </a:solidFill>
                            <a:latin typeface="Cambria Math" panose="02040503050406030204" pitchFamily="18" charset="0"/>
                          </a:rPr>
                        </m:ctrlPr>
                      </m:dPr>
                      <m:e>
                        <m:r>
                          <a:rPr lang="en-US" i="1" dirty="0">
                            <a:solidFill>
                              <a:srgbClr val="FF0000"/>
                            </a:solidFill>
                            <a:latin typeface="Cambria Math" panose="02040503050406030204" pitchFamily="18" charset="0"/>
                          </a:rPr>
                          <m:t>3+4</m:t>
                        </m:r>
                      </m:e>
                    </m:d>
                    <m:r>
                      <a:rPr lang="en-US" i="1" dirty="0">
                        <a:solidFill>
                          <a:srgbClr val="FF0000"/>
                        </a:solidFill>
                        <a:latin typeface="Cambria Math" panose="02040503050406030204" pitchFamily="18" charset="0"/>
                      </a:rPr>
                      <m:t>𝑥</m:t>
                    </m:r>
                    <m:r>
                      <a:rPr lang="en-US" i="1" dirty="0">
                        <a:latin typeface="Cambria Math" panose="02040503050406030204" pitchFamily="18" charset="0"/>
                      </a:rPr>
                      <m:t>+6</m:t>
                    </m:r>
                  </m:oMath>
                </a14:m>
                <a:r>
                  <a:rPr lang="en-US" dirty="0"/>
                  <a:t>		distributive prop</a:t>
                </a:r>
              </a:p>
              <a:p>
                <a:pPr marL="0" indent="0">
                  <a:buNone/>
                </a:pPr>
                <a14:m>
                  <m:oMath xmlns:m="http://schemas.openxmlformats.org/officeDocument/2006/math">
                    <m:r>
                      <a:rPr lang="en-US" i="1" dirty="0" smtClean="0">
                        <a:solidFill>
                          <a:srgbClr val="FF0000"/>
                        </a:solidFill>
                        <a:latin typeface="Cambria Math" panose="02040503050406030204" pitchFamily="18" charset="0"/>
                      </a:rPr>
                      <m:t>7</m:t>
                    </m:r>
                    <m:r>
                      <a:rPr lang="en-US" i="1" dirty="0" smtClean="0">
                        <a:latin typeface="Cambria Math" panose="02040503050406030204" pitchFamily="18" charset="0"/>
                      </a:rPr>
                      <m:t>𝑥</m:t>
                    </m:r>
                    <m:r>
                      <a:rPr lang="en-US" i="1" dirty="0">
                        <a:latin typeface="Cambria Math" panose="02040503050406030204" pitchFamily="18" charset="0"/>
                      </a:rPr>
                      <m:t>+6</m:t>
                    </m:r>
                  </m:oMath>
                </a14:m>
                <a:r>
                  <a:rPr lang="en-US" dirty="0"/>
                  <a:t>			addition</a:t>
                </a:r>
              </a:p>
              <a:p>
                <a:pPr marL="365760" lvl="1" indent="-256032">
                  <a:buClr>
                    <a:schemeClr val="accent3"/>
                  </a:buClr>
                  <a:buFont typeface="Georgia"/>
                  <a:buChar char="•"/>
                </a:pPr>
                <a:endParaRPr lang="en-US" b="1"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a:blip r:embed="rId4"/>
                <a:stretch>
                  <a:fillRect l="-148" t="-666"/>
                </a:stretch>
              </a:blipFill>
            </p:spPr>
            <p:txBody>
              <a:bodyPr/>
              <a:lstStyle/>
              <a:p>
                <a:r>
                  <a:rPr lang="en-US">
                    <a:noFill/>
                  </a:rPr>
                  <a:t> </a:t>
                </a:r>
              </a:p>
            </p:txBody>
          </p:sp>
        </mc:Fallback>
      </mc:AlternateContent>
    </p:spTree>
    <p:custDataLst>
      <p:tags r:id="rId1"/>
    </p:custDataLst>
    <p:extLst>
      <p:ext uri="{BB962C8B-B14F-4D97-AF65-F5344CB8AC3E}">
        <p14:creationId xmlns:p14="http://schemas.microsoft.com/office/powerpoint/2010/main" val="41500665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1.1 Apply Properties of Real Numbers</a:t>
            </a:r>
          </a:p>
        </p:txBody>
      </p:sp>
      <p:sp>
        <p:nvSpPr>
          <p:cNvPr id="3" name="Content Placeholder 2"/>
          <p:cNvSpPr>
            <a:spLocks noGrp="1"/>
          </p:cNvSpPr>
          <p:nvPr>
            <p:ph idx="1"/>
          </p:nvPr>
        </p:nvSpPr>
        <p:spPr/>
        <p:txBody>
          <a:bodyPr>
            <a:normAutofit/>
          </a:bodyPr>
          <a:lstStyle/>
          <a:p>
            <a:r>
              <a:rPr lang="en-US" sz="2000" dirty="0"/>
              <a:t>Unit analysis</a:t>
            </a:r>
          </a:p>
          <a:p>
            <a:pPr lvl="1"/>
            <a:r>
              <a:rPr lang="en-US" sz="2000" dirty="0"/>
              <a:t>When you deal with real-life (word) problems you should check your units to make sure your calculation makes sense</a:t>
            </a:r>
          </a:p>
          <a:p>
            <a:r>
              <a:rPr lang="en-US" sz="2000" dirty="0"/>
              <a:t>You work 6 hours and earn $69.  What is your earning rate?</a:t>
            </a:r>
          </a:p>
          <a:p>
            <a:endParaRPr lang="en-US" sz="2000" dirty="0"/>
          </a:p>
          <a:p>
            <a:endParaRPr lang="en-US" sz="2000" dirty="0"/>
          </a:p>
          <a:p>
            <a:endParaRPr lang="en-US" sz="2000" dirty="0"/>
          </a:p>
          <a:p>
            <a:r>
              <a:rPr lang="en-US" sz="2000" dirty="0"/>
              <a:t>How long does it take to travel 180 miles at 40 miles per hour?</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1.1 Apply Properties of Real Numbers</a:t>
            </a:r>
          </a:p>
        </p:txBody>
      </p:sp>
      <p:sp>
        <p:nvSpPr>
          <p:cNvPr id="3" name="Content Placeholder 2"/>
          <p:cNvSpPr>
            <a:spLocks noGrp="1"/>
          </p:cNvSpPr>
          <p:nvPr>
            <p:ph idx="1"/>
          </p:nvPr>
        </p:nvSpPr>
        <p:spPr/>
        <p:txBody>
          <a:bodyPr>
            <a:normAutofit/>
          </a:bodyPr>
          <a:lstStyle/>
          <a:p>
            <a:r>
              <a:rPr lang="en-US" dirty="0"/>
              <a:t>Convert the following units</a:t>
            </a:r>
          </a:p>
          <a:p>
            <a:pPr lvl="1"/>
            <a:r>
              <a:rPr lang="en-US" dirty="0"/>
              <a:t>150 yards to feet</a:t>
            </a:r>
          </a:p>
          <a:p>
            <a:pPr lvl="1"/>
            <a:endParaRPr lang="en-US" dirty="0"/>
          </a:p>
          <a:p>
            <a:pPr lvl="1"/>
            <a:endParaRPr lang="en-US" dirty="0"/>
          </a:p>
          <a:p>
            <a:pPr lvl="1"/>
            <a:r>
              <a:rPr lang="en-US" dirty="0"/>
              <a:t>16 years to seconds</a:t>
            </a:r>
            <a:endParaRPr lang="en-US" i="1" dirty="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ags/tag1.xml><?xml version="1.0" encoding="utf-8"?>
<p:tagLst xmlns:a="http://schemas.openxmlformats.org/drawingml/2006/main" xmlns:r="http://schemas.openxmlformats.org/officeDocument/2006/relationships" xmlns:p="http://schemas.openxmlformats.org/presentationml/2006/main">
  <p:tag name="TIMING" val="|6.2"/>
</p:tagLst>
</file>

<file path=ppt/tags/tag2.xml><?xml version="1.0" encoding="utf-8"?>
<p:tagLst xmlns:a="http://schemas.openxmlformats.org/drawingml/2006/main" xmlns:r="http://schemas.openxmlformats.org/officeDocument/2006/relationships" xmlns:p="http://schemas.openxmlformats.org/presentationml/2006/main">
  <p:tag name="TIMING" val="|5.3"/>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Cambria">
      <a:majorFont>
        <a:latin typeface="Cambria" panose="02040503050406030204"/>
        <a:ea typeface=""/>
        <a:cs typeface=""/>
        <a:font script="Jpan" typeface="HG明朝B"/>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mbria" panose="02040503050406030204"/>
        <a:ea typeface=""/>
        <a:cs typeface=""/>
        <a:font script="Jpan" typeface="HG明朝B"/>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16112</TotalTime>
  <Words>2759</Words>
  <Application>Microsoft Office PowerPoint</Application>
  <PresentationFormat>On-screen Show (16:9)</PresentationFormat>
  <Paragraphs>527</Paragraphs>
  <Slides>48</Slides>
  <Notes>46</Notes>
  <HiddenSlides>0</HiddenSlides>
  <MMClips>0</MMClips>
  <ScaleCrop>false</ScaleCrop>
  <HeadingPairs>
    <vt:vector size="4" baseType="variant">
      <vt:variant>
        <vt:lpstr>Theme</vt:lpstr>
      </vt:variant>
      <vt:variant>
        <vt:i4>1</vt:i4>
      </vt:variant>
      <vt:variant>
        <vt:lpstr>Slide Titles</vt:lpstr>
      </vt:variant>
      <vt:variant>
        <vt:i4>48</vt:i4>
      </vt:variant>
    </vt:vector>
  </HeadingPairs>
  <TitlesOfParts>
    <vt:vector size="49" baseType="lpstr">
      <vt:lpstr>Urban</vt:lpstr>
      <vt:lpstr>Equations and Inequalities</vt:lpstr>
      <vt:lpstr>PowerPoint Presentation</vt:lpstr>
      <vt:lpstr>1.1 Apply Properties of Real Numbers</vt:lpstr>
      <vt:lpstr>1.1 Apply Properties of Real Numbers</vt:lpstr>
      <vt:lpstr>1.1 Apply Properties of Real Numbers</vt:lpstr>
      <vt:lpstr>1.1 Apply Properties of Real Numbers</vt:lpstr>
      <vt:lpstr>1.1 Apply Properties of Real Numbers</vt:lpstr>
      <vt:lpstr>1.1 Apply Properties of Real Numbers</vt:lpstr>
      <vt:lpstr>1.1 Apply Properties of Real Numbers</vt:lpstr>
      <vt:lpstr>Homework Quiz</vt:lpstr>
      <vt:lpstr>1.2 Evaluate and Simplify Algebraic Expressions</vt:lpstr>
      <vt:lpstr>1.2 Evaluate and Simplify Algebraic Expressions</vt:lpstr>
      <vt:lpstr>1.2 Evaluate and Simplify Algebraic Expressions</vt:lpstr>
      <vt:lpstr>1.2 Evaluate and Simplify Algebraic Expressions</vt:lpstr>
      <vt:lpstr>Homework Quiz</vt:lpstr>
      <vt:lpstr>1.3 Solve Linear Equations</vt:lpstr>
      <vt:lpstr>1.3 Solve Linear Equations</vt:lpstr>
      <vt:lpstr>1.3 Solve Linear Equations</vt:lpstr>
      <vt:lpstr>1.3 Solve Linear Equations</vt:lpstr>
      <vt:lpstr>1.3 Solve Linear Equations</vt:lpstr>
      <vt:lpstr>1.3 Solve Linear Equations</vt:lpstr>
      <vt:lpstr>Homework Quiz</vt:lpstr>
      <vt:lpstr>1.4 Rewrite Formulas and Equations</vt:lpstr>
      <vt:lpstr>1.4 Rewrite Formulas and Equations</vt:lpstr>
      <vt:lpstr>1.4 Rewrite Formulas and Equations</vt:lpstr>
      <vt:lpstr>1.4 Rewrite Formulas and Equations</vt:lpstr>
      <vt:lpstr>1.4 Rewrite Formulas and Equations</vt:lpstr>
      <vt:lpstr>Homework Quiz</vt:lpstr>
      <vt:lpstr>1.5 Use Problem Solving Strategies and Models</vt:lpstr>
      <vt:lpstr>1.5 Use Problem Solving Strategies and Models</vt:lpstr>
      <vt:lpstr>1.5 Use Problem Solving Strategies and Models</vt:lpstr>
      <vt:lpstr>1.5 Use Problem Solving Strategies and Models</vt:lpstr>
      <vt:lpstr>Homework Quiz</vt:lpstr>
      <vt:lpstr>1.6 Solve Linear Inequalities</vt:lpstr>
      <vt:lpstr>1.6 Solve Linear Inequalities</vt:lpstr>
      <vt:lpstr>1.6 Solve Linear Inequalities</vt:lpstr>
      <vt:lpstr>1.6 Solve Linear Inequalities</vt:lpstr>
      <vt:lpstr>1.6 Solve Linear Inequalities</vt:lpstr>
      <vt:lpstr>1.6 Solve Linear Inequalities</vt:lpstr>
      <vt:lpstr>1.6 Solve Linear Inequalities</vt:lpstr>
      <vt:lpstr>Homework Quiz</vt:lpstr>
      <vt:lpstr>1.7 Solve Absolute Value Equations and Inequalities</vt:lpstr>
      <vt:lpstr>1.7 Solve Absolute Value Equations and Inequalities</vt:lpstr>
      <vt:lpstr>1.7 Solve Absolute Value Equations and Inequalities</vt:lpstr>
      <vt:lpstr>1.7 Solve Absolute Value Equations and Inequalities</vt:lpstr>
      <vt:lpstr>1.7 Solve Absolute Value Equations and Inequalities</vt:lpstr>
      <vt:lpstr>1.7 Solve Absolute Value Equations and Inequalities</vt:lpstr>
      <vt:lpstr>Homework Quiz</vt:lpstr>
    </vt:vector>
  </TitlesOfParts>
  <Company>Andrews Academy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Richard  Wright</dc:creator>
  <cp:lastModifiedBy>Richard Wright</cp:lastModifiedBy>
  <cp:revision>134</cp:revision>
  <dcterms:created xsi:type="dcterms:W3CDTF">2010-05-26T17:32:27Z</dcterms:created>
  <dcterms:modified xsi:type="dcterms:W3CDTF">2020-08-27T11:01:45Z</dcterms:modified>
</cp:coreProperties>
</file>